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301" r:id="rId3"/>
    <p:sldId id="31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4" r:id="rId13"/>
    <p:sldId id="324" r:id="rId14"/>
    <p:sldId id="315" r:id="rId15"/>
    <p:sldId id="316" r:id="rId16"/>
    <p:sldId id="318" r:id="rId17"/>
    <p:sldId id="319" r:id="rId18"/>
    <p:sldId id="317" r:id="rId19"/>
    <p:sldId id="320" r:id="rId20"/>
    <p:sldId id="321" r:id="rId21"/>
    <p:sldId id="322" r:id="rId22"/>
    <p:sldId id="323" r:id="rId23"/>
    <p:sldId id="327" r:id="rId24"/>
    <p:sldId id="329" r:id="rId25"/>
    <p:sldId id="325" r:id="rId26"/>
    <p:sldId id="326" r:id="rId27"/>
    <p:sldId id="331" r:id="rId28"/>
    <p:sldId id="328" r:id="rId29"/>
    <p:sldId id="330" r:id="rId30"/>
    <p:sldId id="33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7A7D0"/>
    <a:srgbClr val="DFD693"/>
    <a:srgbClr val="192A2C"/>
    <a:srgbClr val="E76D00"/>
    <a:srgbClr val="4E8F00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868"/>
  </p:normalViewPr>
  <p:slideViewPr>
    <p:cSldViewPr snapToGrid="0" snapToObjects="1">
      <p:cViewPr>
        <p:scale>
          <a:sx n="94" d="100"/>
          <a:sy n="94" d="100"/>
        </p:scale>
        <p:origin x="-16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D873CAD-6449-6C48-8851-068B633B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92674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2053D6-177F-4044-B52C-BE6C85C8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3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>
            <a:off x="3816881" y="2168070"/>
            <a:ext cx="1278526" cy="28526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839780" y="2591882"/>
            <a:ext cx="1255627" cy="32687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63643" y="2688145"/>
            <a:ext cx="1360993" cy="10082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740828" y="2714619"/>
            <a:ext cx="1434357" cy="18444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198" y="229510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606905" y="188617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[2,1]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39806" y="24463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[2,2]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244280" y="312143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[2,3]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631161" y="366731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[2,4]</a:t>
            </a:r>
            <a:endParaRPr lang="en-US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77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3295903" y="121850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>
            <a:off x="3922070" y="1540208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3922070" y="2227489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3419150" y="125164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43C14-1648-EE44-9FC2-95C156F54A5A}"/>
              </a:ext>
            </a:extLst>
          </p:cNvPr>
          <p:cNvSpPr txBox="1"/>
          <p:nvPr/>
        </p:nvSpPr>
        <p:spPr>
          <a:xfrm>
            <a:off x="3295903" y="19428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9911DE-32E1-744B-AD66-1FAE7C86C946}"/>
              </a:ext>
            </a:extLst>
          </p:cNvPr>
          <p:cNvSpPr/>
          <p:nvPr/>
        </p:nvSpPr>
        <p:spPr>
          <a:xfrm>
            <a:off x="3419150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A775C8-80B6-C543-9EFB-67E074C4D780}"/>
              </a:ext>
            </a:extLst>
          </p:cNvPr>
          <p:cNvSpPr txBox="1"/>
          <p:nvPr/>
        </p:nvSpPr>
        <p:spPr>
          <a:xfrm>
            <a:off x="3295903" y="266924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7274D08-F9A5-1A4E-9F78-C5DCF2337470}"/>
              </a:ext>
            </a:extLst>
          </p:cNvPr>
          <p:cNvSpPr/>
          <p:nvPr/>
        </p:nvSpPr>
        <p:spPr>
          <a:xfrm>
            <a:off x="3419150" y="27023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EA542C-D115-F649-BD71-1C2D9C431C43}"/>
              </a:ext>
            </a:extLst>
          </p:cNvPr>
          <p:cNvCxnSpPr>
            <a:cxnSpLocks/>
          </p:cNvCxnSpPr>
          <p:nvPr/>
        </p:nvCxnSpPr>
        <p:spPr>
          <a:xfrm flipV="1">
            <a:off x="3922070" y="2334653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B76577-9D7C-EC4C-AF2E-737663FE9A0F}"/>
              </a:ext>
            </a:extLst>
          </p:cNvPr>
          <p:cNvSpPr txBox="1"/>
          <p:nvPr/>
        </p:nvSpPr>
        <p:spPr>
          <a:xfrm>
            <a:off x="5477567" y="198309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0118E5-673E-BE48-8EB0-3FD898CDADD3}"/>
              </a:ext>
            </a:extLst>
          </p:cNvPr>
          <p:cNvSpPr/>
          <p:nvPr/>
        </p:nvSpPr>
        <p:spPr>
          <a:xfrm>
            <a:off x="5609647" y="197602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BE0D88-F2D4-F342-9F47-ED7724E1758B}"/>
              </a:ext>
            </a:extLst>
          </p:cNvPr>
          <p:cNvSpPr txBox="1"/>
          <p:nvPr/>
        </p:nvSpPr>
        <p:spPr>
          <a:xfrm>
            <a:off x="4348208" y="134771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253FF-D18C-DC49-94BC-B20C3E104CB2}"/>
              </a:ext>
            </a:extLst>
          </p:cNvPr>
          <p:cNvSpPr txBox="1"/>
          <p:nvPr/>
        </p:nvSpPr>
        <p:spPr>
          <a:xfrm>
            <a:off x="4094184" y="17941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D9F1B8-F975-DE41-A027-77A9AC8B75F0}"/>
              </a:ext>
            </a:extLst>
          </p:cNvPr>
          <p:cNvSpPr txBox="1"/>
          <p:nvPr/>
        </p:nvSpPr>
        <p:spPr>
          <a:xfrm>
            <a:off x="4296776" y="256975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E920-D990-EA4F-9AF4-994DCCC17C82}"/>
              </a:ext>
            </a:extLst>
          </p:cNvPr>
          <p:cNvSpPr txBox="1"/>
          <p:nvPr/>
        </p:nvSpPr>
        <p:spPr>
          <a:xfrm>
            <a:off x="6557067" y="1218508"/>
            <a:ext cx="289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 =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 + </a:t>
            </a:r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300C43-AE72-6046-9770-E3029B21210D}"/>
              </a:ext>
            </a:extLst>
          </p:cNvPr>
          <p:cNvSpPr txBox="1"/>
          <p:nvPr/>
        </p:nvSpPr>
        <p:spPr>
          <a:xfrm>
            <a:off x="2125477" y="440683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8B0730-15A3-C54B-BB7A-B1BE342145BA}"/>
              </a:ext>
            </a:extLst>
          </p:cNvPr>
          <p:cNvCxnSpPr>
            <a:cxnSpLocks/>
          </p:cNvCxnSpPr>
          <p:nvPr/>
        </p:nvCxnSpPr>
        <p:spPr>
          <a:xfrm>
            <a:off x="2751644" y="4728530"/>
            <a:ext cx="1564330" cy="60456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FDD008-9EB9-3949-ACAB-5B2B7C69D26D}"/>
              </a:ext>
            </a:extLst>
          </p:cNvPr>
          <p:cNvCxnSpPr>
            <a:cxnSpLocks/>
            <a:stCxn id="67" idx="6"/>
          </p:cNvCxnSpPr>
          <p:nvPr/>
        </p:nvCxnSpPr>
        <p:spPr>
          <a:xfrm>
            <a:off x="2751644" y="5415811"/>
            <a:ext cx="1564330" cy="344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36824C1E-419A-2447-86F2-D3752B5449E8}"/>
              </a:ext>
            </a:extLst>
          </p:cNvPr>
          <p:cNvSpPr/>
          <p:nvPr/>
        </p:nvSpPr>
        <p:spPr>
          <a:xfrm>
            <a:off x="2248724" y="4439963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ECF01F-B355-EE4A-80ED-D98FCD1301BD}"/>
              </a:ext>
            </a:extLst>
          </p:cNvPr>
          <p:cNvSpPr txBox="1"/>
          <p:nvPr/>
        </p:nvSpPr>
        <p:spPr>
          <a:xfrm>
            <a:off x="2125477" y="513121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991F19-6A11-234C-88DE-4F5396E83299}"/>
              </a:ext>
            </a:extLst>
          </p:cNvPr>
          <p:cNvSpPr/>
          <p:nvPr/>
        </p:nvSpPr>
        <p:spPr>
          <a:xfrm>
            <a:off x="2248724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17EDA9-5C1A-2D43-8E1E-D8849692714F}"/>
              </a:ext>
            </a:extLst>
          </p:cNvPr>
          <p:cNvSpPr txBox="1"/>
          <p:nvPr/>
        </p:nvSpPr>
        <p:spPr>
          <a:xfrm>
            <a:off x="2125477" y="585756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7B2A7B-E07E-D544-B032-0BC0CF8D60E4}"/>
              </a:ext>
            </a:extLst>
          </p:cNvPr>
          <p:cNvSpPr/>
          <p:nvPr/>
        </p:nvSpPr>
        <p:spPr>
          <a:xfrm>
            <a:off x="2248724" y="589070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4AC1C-41B5-9B41-BA95-E4D4437AE0E3}"/>
              </a:ext>
            </a:extLst>
          </p:cNvPr>
          <p:cNvCxnSpPr>
            <a:cxnSpLocks/>
          </p:cNvCxnSpPr>
          <p:nvPr/>
        </p:nvCxnSpPr>
        <p:spPr>
          <a:xfrm flipV="1">
            <a:off x="2751644" y="5522975"/>
            <a:ext cx="1596564" cy="61918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A6B719D-CB98-1640-95E7-E06DDA181DAE}"/>
              </a:ext>
            </a:extLst>
          </p:cNvPr>
          <p:cNvSpPr txBox="1"/>
          <p:nvPr/>
        </p:nvSpPr>
        <p:spPr>
          <a:xfrm>
            <a:off x="4313765" y="515420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∑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15BED3E-6B91-FB49-B8F7-941BF46AB536}"/>
              </a:ext>
            </a:extLst>
          </p:cNvPr>
          <p:cNvSpPr/>
          <p:nvPr/>
        </p:nvSpPr>
        <p:spPr>
          <a:xfrm>
            <a:off x="4439221" y="5164351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69836B1-A3F1-154C-ABE8-85738B1E1CD7}"/>
              </a:ext>
            </a:extLst>
          </p:cNvPr>
          <p:cNvCxnSpPr>
            <a:cxnSpLocks/>
          </p:cNvCxnSpPr>
          <p:nvPr/>
        </p:nvCxnSpPr>
        <p:spPr>
          <a:xfrm>
            <a:off x="5126838" y="541079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EE479A4-20A4-8148-8511-EECE5D46CF0E}"/>
              </a:ext>
            </a:extLst>
          </p:cNvPr>
          <p:cNvSpPr/>
          <p:nvPr/>
        </p:nvSpPr>
        <p:spPr>
          <a:xfrm>
            <a:off x="5881962" y="5084480"/>
            <a:ext cx="731520" cy="7315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45F8A62-8063-794C-A2A8-338B18FC853D}"/>
              </a:ext>
            </a:extLst>
          </p:cNvPr>
          <p:cNvCxnSpPr>
            <a:cxnSpLocks/>
          </p:cNvCxnSpPr>
          <p:nvPr/>
        </p:nvCxnSpPr>
        <p:spPr>
          <a:xfrm>
            <a:off x="5881962" y="56970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235E6A-3067-534F-AF00-3EF555A949A0}"/>
              </a:ext>
            </a:extLst>
          </p:cNvPr>
          <p:cNvSpPr txBox="1"/>
          <p:nvPr/>
        </p:nvSpPr>
        <p:spPr>
          <a:xfrm>
            <a:off x="6064842" y="4915203"/>
            <a:ext cx="749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0C54E-4189-8E4C-B88B-6A57CFC36462}"/>
              </a:ext>
            </a:extLst>
          </p:cNvPr>
          <p:cNvCxnSpPr>
            <a:cxnSpLocks/>
          </p:cNvCxnSpPr>
          <p:nvPr/>
        </p:nvCxnSpPr>
        <p:spPr>
          <a:xfrm>
            <a:off x="6250262" y="5227153"/>
            <a:ext cx="3657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2C5EC4-A8CA-304A-8D20-EB7157E3F7DD}"/>
              </a:ext>
            </a:extLst>
          </p:cNvPr>
          <p:cNvCxnSpPr>
            <a:cxnSpLocks/>
          </p:cNvCxnSpPr>
          <p:nvPr/>
        </p:nvCxnSpPr>
        <p:spPr>
          <a:xfrm>
            <a:off x="6247722" y="5201753"/>
            <a:ext cx="0" cy="502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3057A1-C0CA-CC43-B63D-B1E1346E1053}"/>
              </a:ext>
            </a:extLst>
          </p:cNvPr>
          <p:cNvSpPr txBox="1"/>
          <p:nvPr/>
        </p:nvSpPr>
        <p:spPr>
          <a:xfrm>
            <a:off x="5687708" y="5640885"/>
            <a:ext cx="74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Fira Sans" panose="020B0503050000020004" pitchFamily="34" charset="0"/>
                <a:ea typeface="Fira Sans" panose="020B0503050000020004" pitchFamily="34" charset="0"/>
              </a:rPr>
              <a:t>no fire</a:t>
            </a:r>
            <a:endParaRPr lang="en-US" sz="16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7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104734" y="5224254"/>
            <a:ext cx="237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final </a:t>
            </a:r>
          </a:p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feature transform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089110" y="5295261"/>
            <a:ext cx="2620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intermediate feature transform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445822-1090-7447-9818-2B40E7437D56}"/>
              </a:ext>
            </a:extLst>
          </p:cNvPr>
          <p:cNvSpPr txBox="1"/>
          <p:nvPr/>
        </p:nvSpPr>
        <p:spPr>
          <a:xfrm>
            <a:off x="5966275" y="2778798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66B1C-8A28-B649-8BF8-520D7A9B6A02}"/>
              </a:ext>
            </a:extLst>
          </p:cNvPr>
          <p:cNvSpPr txBox="1"/>
          <p:nvPr/>
        </p:nvSpPr>
        <p:spPr>
          <a:xfrm>
            <a:off x="5923613" y="83107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9150F1-2692-4947-9101-146B8FBB6ACA}"/>
              </a:ext>
            </a:extLst>
          </p:cNvPr>
          <p:cNvSpPr txBox="1"/>
          <p:nvPr/>
        </p:nvSpPr>
        <p:spPr>
          <a:xfrm>
            <a:off x="5906401" y="4624091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3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9069403" y="5685220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45" idx="2"/>
          </p:cNvCxnSpPr>
          <p:nvPr/>
        </p:nvCxnSpPr>
        <p:spPr>
          <a:xfrm flipV="1">
            <a:off x="6549780" y="734368"/>
            <a:ext cx="3127578" cy="422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7" idx="6"/>
            <a:endCxn id="46" idx="2"/>
          </p:cNvCxnSpPr>
          <p:nvPr/>
        </p:nvCxnSpPr>
        <p:spPr>
          <a:xfrm>
            <a:off x="6549780" y="1156692"/>
            <a:ext cx="3144655" cy="10209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  <a:stCxn id="67" idx="6"/>
            <a:endCxn id="52" idx="2"/>
          </p:cNvCxnSpPr>
          <p:nvPr/>
        </p:nvCxnSpPr>
        <p:spPr>
          <a:xfrm>
            <a:off x="6549780" y="1156692"/>
            <a:ext cx="3127578" cy="249264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343427" y="5208167"/>
            <a:ext cx="1767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36D9C5-5220-6D48-BB27-F778C9F9DB56}"/>
              </a:ext>
            </a:extLst>
          </p:cNvPr>
          <p:cNvSpPr/>
          <p:nvPr/>
        </p:nvSpPr>
        <p:spPr>
          <a:xfrm>
            <a:off x="9677358" y="48290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516C7D-7449-2641-A1D1-E35FCEED5AF0}"/>
              </a:ext>
            </a:extLst>
          </p:cNvPr>
          <p:cNvSpPr/>
          <p:nvPr/>
        </p:nvSpPr>
        <p:spPr>
          <a:xfrm>
            <a:off x="9694435" y="19262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3979EE-D5DA-AA47-9F9D-F2BA711A6E4D}"/>
              </a:ext>
            </a:extLst>
          </p:cNvPr>
          <p:cNvSpPr/>
          <p:nvPr/>
        </p:nvSpPr>
        <p:spPr>
          <a:xfrm>
            <a:off x="9677358" y="3397878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2F158A2-27F2-FA4F-A645-C0BE19525BC2}"/>
              </a:ext>
            </a:extLst>
          </p:cNvPr>
          <p:cNvSpPr/>
          <p:nvPr/>
        </p:nvSpPr>
        <p:spPr>
          <a:xfrm>
            <a:off x="9694435" y="495670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56C4DBE-99AF-9644-9CC0-29D34B7816AB}"/>
              </a:ext>
            </a:extLst>
          </p:cNvPr>
          <p:cNvCxnSpPr>
            <a:cxnSpLocks/>
            <a:stCxn id="67" idx="6"/>
            <a:endCxn id="53" idx="2"/>
          </p:cNvCxnSpPr>
          <p:nvPr/>
        </p:nvCxnSpPr>
        <p:spPr>
          <a:xfrm>
            <a:off x="6549780" y="1156692"/>
            <a:ext cx="3144655" cy="40514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7FAB857-EC91-534B-B1BB-0368C772E49D}"/>
              </a:ext>
            </a:extLst>
          </p:cNvPr>
          <p:cNvCxnSpPr>
            <a:cxnSpLocks/>
            <a:stCxn id="69" idx="6"/>
            <a:endCxn id="53" idx="2"/>
          </p:cNvCxnSpPr>
          <p:nvPr/>
        </p:nvCxnSpPr>
        <p:spPr>
          <a:xfrm>
            <a:off x="6566857" y="3064626"/>
            <a:ext cx="3127578" cy="214354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C333D2-6C3C-4A4C-8295-41742FE36F71}"/>
              </a:ext>
            </a:extLst>
          </p:cNvPr>
          <p:cNvCxnSpPr>
            <a:cxnSpLocks/>
            <a:stCxn id="69" idx="6"/>
            <a:endCxn id="45" idx="2"/>
          </p:cNvCxnSpPr>
          <p:nvPr/>
        </p:nvCxnSpPr>
        <p:spPr>
          <a:xfrm flipV="1">
            <a:off x="6566857" y="734368"/>
            <a:ext cx="3110501" cy="23302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3880BE5-F6BA-4349-B567-8DD5AAFF5B0B}"/>
              </a:ext>
            </a:extLst>
          </p:cNvPr>
          <p:cNvCxnSpPr>
            <a:cxnSpLocks/>
            <a:stCxn id="69" idx="6"/>
            <a:endCxn id="46" idx="2"/>
          </p:cNvCxnSpPr>
          <p:nvPr/>
        </p:nvCxnSpPr>
        <p:spPr>
          <a:xfrm flipV="1">
            <a:off x="6566857" y="2177662"/>
            <a:ext cx="3127578" cy="8869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2A3341-0C41-4D49-BA51-4B4BADF700D1}"/>
              </a:ext>
            </a:extLst>
          </p:cNvPr>
          <p:cNvCxnSpPr>
            <a:cxnSpLocks/>
            <a:stCxn id="69" idx="6"/>
            <a:endCxn id="52" idx="2"/>
          </p:cNvCxnSpPr>
          <p:nvPr/>
        </p:nvCxnSpPr>
        <p:spPr>
          <a:xfrm>
            <a:off x="6566857" y="3064626"/>
            <a:ext cx="3110501" cy="58471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99F0F2-2421-A448-B8BC-E927AD700BDE}"/>
              </a:ext>
            </a:extLst>
          </p:cNvPr>
          <p:cNvCxnSpPr>
            <a:cxnSpLocks/>
            <a:stCxn id="71" idx="6"/>
            <a:endCxn id="45" idx="2"/>
          </p:cNvCxnSpPr>
          <p:nvPr/>
        </p:nvCxnSpPr>
        <p:spPr>
          <a:xfrm flipV="1">
            <a:off x="6549780" y="734368"/>
            <a:ext cx="3127578" cy="4178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B6AA6FC-2274-6A4A-8441-AB8506C28A51}"/>
              </a:ext>
            </a:extLst>
          </p:cNvPr>
          <p:cNvCxnSpPr>
            <a:cxnSpLocks/>
            <a:stCxn id="71" idx="6"/>
            <a:endCxn id="46" idx="2"/>
          </p:cNvCxnSpPr>
          <p:nvPr/>
        </p:nvCxnSpPr>
        <p:spPr>
          <a:xfrm flipV="1">
            <a:off x="6549780" y="2177662"/>
            <a:ext cx="3144655" cy="27354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DA29D49-BADB-F141-8E67-3277ACDE63A1}"/>
              </a:ext>
            </a:extLst>
          </p:cNvPr>
          <p:cNvCxnSpPr>
            <a:cxnSpLocks/>
            <a:stCxn id="71" idx="6"/>
            <a:endCxn id="52" idx="2"/>
          </p:cNvCxnSpPr>
          <p:nvPr/>
        </p:nvCxnSpPr>
        <p:spPr>
          <a:xfrm flipV="1">
            <a:off x="6549780" y="3649338"/>
            <a:ext cx="3127578" cy="126379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9276-B0A6-6540-A404-84D42F5FF121}"/>
              </a:ext>
            </a:extLst>
          </p:cNvPr>
          <p:cNvCxnSpPr>
            <a:cxnSpLocks/>
            <a:stCxn id="71" idx="6"/>
            <a:endCxn id="53" idx="2"/>
          </p:cNvCxnSpPr>
          <p:nvPr/>
        </p:nvCxnSpPr>
        <p:spPr>
          <a:xfrm>
            <a:off x="6549780" y="4913130"/>
            <a:ext cx="3144655" cy="295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8A7CE99-3EC0-F145-8626-37AB428BD219}"/>
              </a:ext>
            </a:extLst>
          </p:cNvPr>
          <p:cNvSpPr txBox="1"/>
          <p:nvPr/>
        </p:nvSpPr>
        <p:spPr>
          <a:xfrm>
            <a:off x="10163201" y="46260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761B3F0-8830-944E-83CA-CD7CBF1FA740}"/>
              </a:ext>
            </a:extLst>
          </p:cNvPr>
          <p:cNvSpPr txBox="1"/>
          <p:nvPr/>
        </p:nvSpPr>
        <p:spPr>
          <a:xfrm>
            <a:off x="10123704" y="186232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56EE9-48AB-7741-9795-35B3CA9E4A08}"/>
              </a:ext>
            </a:extLst>
          </p:cNvPr>
          <p:cNvSpPr txBox="1"/>
          <p:nvPr/>
        </p:nvSpPr>
        <p:spPr>
          <a:xfrm>
            <a:off x="10106627" y="3355957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B4490B-FEB8-6A4D-8955-7E257EA58508}"/>
              </a:ext>
            </a:extLst>
          </p:cNvPr>
          <p:cNvSpPr txBox="1"/>
          <p:nvPr/>
        </p:nvSpPr>
        <p:spPr>
          <a:xfrm>
            <a:off x="10106626" y="490298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class 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871AC1-C79F-5F43-B997-50E2A8406B3C}"/>
              </a:ext>
            </a:extLst>
          </p:cNvPr>
          <p:cNvSpPr txBox="1"/>
          <p:nvPr/>
        </p:nvSpPr>
        <p:spPr>
          <a:xfrm>
            <a:off x="9069403" y="435376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B7C53D3-2DBC-D143-9750-44CE635F57EC}"/>
              </a:ext>
            </a:extLst>
          </p:cNvPr>
          <p:cNvSpPr txBox="1"/>
          <p:nvPr/>
        </p:nvSpPr>
        <p:spPr>
          <a:xfrm>
            <a:off x="9069403" y="18789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C054FAB-9E1F-F24C-8280-236A9335BEF6}"/>
              </a:ext>
            </a:extLst>
          </p:cNvPr>
          <p:cNvSpPr txBox="1"/>
          <p:nvPr/>
        </p:nvSpPr>
        <p:spPr>
          <a:xfrm>
            <a:off x="9069403" y="333701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6982166-37BC-174B-A0D2-63AE3B048D45}"/>
              </a:ext>
            </a:extLst>
          </p:cNvPr>
          <p:cNvSpPr txBox="1"/>
          <p:nvPr/>
        </p:nvSpPr>
        <p:spPr>
          <a:xfrm>
            <a:off x="9069403" y="4908542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8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9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10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21A868-7E55-154C-AA0A-63D2EA9290F6}"/>
              </a:ext>
            </a:extLst>
          </p:cNvPr>
          <p:cNvSpPr/>
          <p:nvPr/>
        </p:nvSpPr>
        <p:spPr>
          <a:xfrm>
            <a:off x="6047431" y="2796279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E2DC4D7-6D11-4D4D-8E47-C1FE6634AA07}"/>
              </a:ext>
            </a:extLst>
          </p:cNvPr>
          <p:cNvSpPr/>
          <p:nvPr/>
        </p:nvSpPr>
        <p:spPr>
          <a:xfrm>
            <a:off x="6038026" y="4657203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81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571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65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9C6CB4A-CE17-A249-9F84-B9BB5E462D32}"/>
              </a:ext>
            </a:extLst>
          </p:cNvPr>
          <p:cNvSpPr txBox="1"/>
          <p:nvPr/>
        </p:nvSpPr>
        <p:spPr>
          <a:xfrm>
            <a:off x="852506" y="219286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B1594F-FA20-BF40-BB71-3814E7B1A831}"/>
              </a:ext>
            </a:extLst>
          </p:cNvPr>
          <p:cNvCxnSpPr>
            <a:cxnSpLocks/>
          </p:cNvCxnSpPr>
          <p:nvPr/>
        </p:nvCxnSpPr>
        <p:spPr>
          <a:xfrm flipV="1">
            <a:off x="1478673" y="1013897"/>
            <a:ext cx="1687577" cy="150067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CA5CD0-6E65-B84E-8D68-BF5633107E2D}"/>
              </a:ext>
            </a:extLst>
          </p:cNvPr>
          <p:cNvCxnSpPr>
            <a:cxnSpLocks/>
            <a:stCxn id="25" idx="6"/>
            <a:endCxn id="49" idx="2"/>
          </p:cNvCxnSpPr>
          <p:nvPr/>
        </p:nvCxnSpPr>
        <p:spPr>
          <a:xfrm flipV="1">
            <a:off x="1478673" y="3049636"/>
            <a:ext cx="1704654" cy="152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54C94B1-C95D-E746-85AF-F7EB07FC2828}"/>
              </a:ext>
            </a:extLst>
          </p:cNvPr>
          <p:cNvSpPr/>
          <p:nvPr/>
        </p:nvSpPr>
        <p:spPr>
          <a:xfrm>
            <a:off x="975753" y="222600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9E5A49-DD4A-6D41-BAE1-36D7B2D98D81}"/>
              </a:ext>
            </a:extLst>
          </p:cNvPr>
          <p:cNvSpPr txBox="1"/>
          <p:nvPr/>
        </p:nvSpPr>
        <p:spPr>
          <a:xfrm>
            <a:off x="867496" y="296222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EE0126-280B-F44D-8923-3C786EF0CE23}"/>
              </a:ext>
            </a:extLst>
          </p:cNvPr>
          <p:cNvSpPr/>
          <p:nvPr/>
        </p:nvSpPr>
        <p:spPr>
          <a:xfrm>
            <a:off x="975753" y="295039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19AD59-E551-7F48-A005-6D7B2DD60649}"/>
              </a:ext>
            </a:extLst>
          </p:cNvPr>
          <p:cNvSpPr txBox="1"/>
          <p:nvPr/>
        </p:nvSpPr>
        <p:spPr>
          <a:xfrm>
            <a:off x="303417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5EE903-9468-134F-9E36-6C9B2406E926}"/>
              </a:ext>
            </a:extLst>
          </p:cNvPr>
          <p:cNvSpPr/>
          <p:nvPr/>
        </p:nvSpPr>
        <p:spPr>
          <a:xfrm>
            <a:off x="316625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8F1C5-609B-0443-B4AE-9DA1525C83B5}"/>
              </a:ext>
            </a:extLst>
          </p:cNvPr>
          <p:cNvSpPr txBox="1"/>
          <p:nvPr/>
        </p:nvSpPr>
        <p:spPr>
          <a:xfrm>
            <a:off x="8446593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3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1649C9-06E0-1043-B0E4-6C4905B14731}"/>
              </a:ext>
            </a:extLst>
          </p:cNvPr>
          <p:cNvSpPr txBox="1"/>
          <p:nvPr/>
        </p:nvSpPr>
        <p:spPr>
          <a:xfrm>
            <a:off x="3051247" y="280524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9E304D-0809-F14A-A3CA-43C17E716D4B}"/>
              </a:ext>
            </a:extLst>
          </p:cNvPr>
          <p:cNvSpPr/>
          <p:nvPr/>
        </p:nvSpPr>
        <p:spPr>
          <a:xfrm>
            <a:off x="3183327" y="279817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E26F33-2CF9-B44D-BF40-CDFC5D90895D}"/>
              </a:ext>
            </a:extLst>
          </p:cNvPr>
          <p:cNvSpPr txBox="1"/>
          <p:nvPr/>
        </p:nvSpPr>
        <p:spPr>
          <a:xfrm>
            <a:off x="303417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AB92A7-30A3-5645-8EE0-776AB791A814}"/>
              </a:ext>
            </a:extLst>
          </p:cNvPr>
          <p:cNvSpPr/>
          <p:nvPr/>
        </p:nvSpPr>
        <p:spPr>
          <a:xfrm>
            <a:off x="316625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A9ED052-C63C-9148-92FF-7DCAA7DCB39E}"/>
              </a:ext>
            </a:extLst>
          </p:cNvPr>
          <p:cNvCxnSpPr>
            <a:cxnSpLocks/>
            <a:endCxn id="51" idx="3"/>
          </p:cNvCxnSpPr>
          <p:nvPr/>
        </p:nvCxnSpPr>
        <p:spPr>
          <a:xfrm>
            <a:off x="1486917" y="3243343"/>
            <a:ext cx="1752984" cy="18475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0AE83-D590-7B4F-B6E5-5705542BEF15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 flipV="1">
            <a:off x="1478673" y="1156692"/>
            <a:ext cx="1687577" cy="204515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2D4D2D-7593-DC4B-8F80-78FA510F8798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1478673" y="2477462"/>
            <a:ext cx="1744151" cy="4574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44AD34-AF20-924A-BA5A-67DF4D7497ED}"/>
              </a:ext>
            </a:extLst>
          </p:cNvPr>
          <p:cNvCxnSpPr>
            <a:cxnSpLocks/>
            <a:stCxn id="23" idx="6"/>
            <a:endCxn id="51" idx="2"/>
          </p:cNvCxnSpPr>
          <p:nvPr/>
        </p:nvCxnSpPr>
        <p:spPr>
          <a:xfrm>
            <a:off x="1478673" y="2477462"/>
            <a:ext cx="1687577" cy="24356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C268CCC-E6E7-4D4A-80E5-9046ED8AEEA8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4335F6-5392-1444-A05B-A5CFE27CAFA4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64A24A-0DA6-3F46-8802-B29C69B4F9CF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7BE8D63-4330-F14A-9E46-A0EBDE68C9EB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06ACEC-0641-F645-B43A-B8ACBA50EA2F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EFDEADB-CAD7-1D4F-A3F9-DFF0B327952E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4627F8E-6672-CF41-98A5-943278CC9CDD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3669170" y="1155803"/>
            <a:ext cx="2377690" cy="88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D09CBD9-0028-2842-BF10-54E44CA0CA38}"/>
              </a:ext>
            </a:extLst>
          </p:cNvPr>
          <p:cNvCxnSpPr>
            <a:cxnSpLocks/>
            <a:stCxn id="30" idx="6"/>
            <a:endCxn id="69" idx="2"/>
          </p:cNvCxnSpPr>
          <p:nvPr/>
        </p:nvCxnSpPr>
        <p:spPr>
          <a:xfrm>
            <a:off x="3669170" y="1156692"/>
            <a:ext cx="2394767" cy="19079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699AF46-92BF-524B-B7C5-9FEE3DC289D6}"/>
              </a:ext>
            </a:extLst>
          </p:cNvPr>
          <p:cNvCxnSpPr>
            <a:cxnSpLocks/>
            <a:stCxn id="30" idx="6"/>
            <a:endCxn id="71" idx="1"/>
          </p:cNvCxnSpPr>
          <p:nvPr/>
        </p:nvCxnSpPr>
        <p:spPr>
          <a:xfrm>
            <a:off x="3669170" y="1156692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059721-9688-BE4E-8C93-A21777204857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686247" y="1006312"/>
            <a:ext cx="2377690" cy="204332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3A6424E-1DA9-4047-A104-D5E1970031BA}"/>
              </a:ext>
            </a:extLst>
          </p:cNvPr>
          <p:cNvCxnSpPr>
            <a:cxnSpLocks/>
            <a:stCxn id="49" idx="6"/>
            <a:endCxn id="69" idx="2"/>
          </p:cNvCxnSpPr>
          <p:nvPr/>
        </p:nvCxnSpPr>
        <p:spPr>
          <a:xfrm>
            <a:off x="3686247" y="3049636"/>
            <a:ext cx="2377690" cy="1499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82BE1B-FF60-AB4F-9968-4B2416D4BA58}"/>
              </a:ext>
            </a:extLst>
          </p:cNvPr>
          <p:cNvCxnSpPr>
            <a:cxnSpLocks/>
            <a:stCxn id="49" idx="6"/>
            <a:endCxn id="71" idx="2"/>
          </p:cNvCxnSpPr>
          <p:nvPr/>
        </p:nvCxnSpPr>
        <p:spPr>
          <a:xfrm>
            <a:off x="3686247" y="3049636"/>
            <a:ext cx="2360613" cy="18634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8BB828-471D-6A4B-AF15-D519A3D9F408}"/>
              </a:ext>
            </a:extLst>
          </p:cNvPr>
          <p:cNvCxnSpPr>
            <a:cxnSpLocks/>
            <a:stCxn id="51" idx="6"/>
            <a:endCxn id="67" idx="3"/>
          </p:cNvCxnSpPr>
          <p:nvPr/>
        </p:nvCxnSpPr>
        <p:spPr>
          <a:xfrm flipV="1">
            <a:off x="3669170" y="1334501"/>
            <a:ext cx="2451341" cy="357862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EA87D3-D046-3B44-9320-57C0FE9B9872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3669170" y="3093307"/>
            <a:ext cx="2424140" cy="18198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9E6F824-3B73-294B-B573-B4B1E5DFDA79}"/>
              </a:ext>
            </a:extLst>
          </p:cNvPr>
          <p:cNvCxnSpPr>
            <a:cxnSpLocks/>
            <a:stCxn id="51" idx="6"/>
            <a:endCxn id="71" idx="2"/>
          </p:cNvCxnSpPr>
          <p:nvPr/>
        </p:nvCxnSpPr>
        <p:spPr>
          <a:xfrm>
            <a:off x="3669170" y="4913130"/>
            <a:ext cx="2377690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B17E7F8-BDE7-2D45-A6F8-AC6A6F7D47AE}"/>
              </a:ext>
            </a:extLst>
          </p:cNvPr>
          <p:cNvSpPr txBox="1"/>
          <p:nvPr/>
        </p:nvSpPr>
        <p:spPr>
          <a:xfrm>
            <a:off x="8841840" y="281230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1415596-6B0F-A348-8429-76E42F2771FF}"/>
              </a:ext>
            </a:extLst>
          </p:cNvPr>
          <p:cNvSpPr/>
          <p:nvPr/>
        </p:nvSpPr>
        <p:spPr>
          <a:xfrm>
            <a:off x="8973920" y="280524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6AE2D9-104C-7E47-B7B4-150D52F70A2B}"/>
              </a:ext>
            </a:extLst>
          </p:cNvPr>
          <p:cNvCxnSpPr>
            <a:cxnSpLocks/>
            <a:stCxn id="67" idx="6"/>
            <a:endCxn id="110" idx="2"/>
          </p:cNvCxnSpPr>
          <p:nvPr/>
        </p:nvCxnSpPr>
        <p:spPr>
          <a:xfrm>
            <a:off x="6549780" y="1156692"/>
            <a:ext cx="2424140" cy="190000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3B076CB-0B13-5B4F-B89B-0EE989404605}"/>
              </a:ext>
            </a:extLst>
          </p:cNvPr>
          <p:cNvCxnSpPr>
            <a:cxnSpLocks/>
            <a:stCxn id="69" idx="6"/>
            <a:endCxn id="110" idx="2"/>
          </p:cNvCxnSpPr>
          <p:nvPr/>
        </p:nvCxnSpPr>
        <p:spPr>
          <a:xfrm flipV="1">
            <a:off x="6566857" y="3056700"/>
            <a:ext cx="2407063" cy="79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FDC0696-1F3E-FB4C-AFA0-C83172DCBE6E}"/>
              </a:ext>
            </a:extLst>
          </p:cNvPr>
          <p:cNvCxnSpPr>
            <a:cxnSpLocks/>
          </p:cNvCxnSpPr>
          <p:nvPr/>
        </p:nvCxnSpPr>
        <p:spPr>
          <a:xfrm flipV="1">
            <a:off x="6581843" y="3163274"/>
            <a:ext cx="2374410" cy="174985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4AB3A4B-7A98-9E40-BB0A-2F36FB7C1016}"/>
              </a:ext>
            </a:extLst>
          </p:cNvPr>
          <p:cNvSpPr txBox="1"/>
          <p:nvPr/>
        </p:nvSpPr>
        <p:spPr>
          <a:xfrm>
            <a:off x="5438905" y="517808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2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E5471A6-1411-1B4F-94B2-99F1D9190764}"/>
              </a:ext>
            </a:extLst>
          </p:cNvPr>
          <p:cNvSpPr txBox="1"/>
          <p:nvPr/>
        </p:nvSpPr>
        <p:spPr>
          <a:xfrm>
            <a:off x="2431217" y="5208168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1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E47450F-11FD-E14B-9B04-73B810FBB8BC}"/>
              </a:ext>
            </a:extLst>
          </p:cNvPr>
          <p:cNvSpPr txBox="1"/>
          <p:nvPr/>
        </p:nvSpPr>
        <p:spPr>
          <a:xfrm>
            <a:off x="457706" y="5221610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layer 0</a:t>
            </a:r>
            <a:endParaRPr lang="en-US" sz="28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0A04C4-9051-5342-B30C-D59A12819BF6}"/>
              </a:ext>
            </a:extLst>
          </p:cNvPr>
          <p:cNvSpPr/>
          <p:nvPr/>
        </p:nvSpPr>
        <p:spPr>
          <a:xfrm>
            <a:off x="3183042" y="90967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90AD52-2EAC-8A4C-9EE1-3B498BA366A0}"/>
              </a:ext>
            </a:extLst>
          </p:cNvPr>
          <p:cNvSpPr/>
          <p:nvPr/>
        </p:nvSpPr>
        <p:spPr>
          <a:xfrm>
            <a:off x="3166536" y="89279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4B7BD8-2B1A-3E40-8FD9-FEC4F8AFC2D5}"/>
              </a:ext>
            </a:extLst>
          </p:cNvPr>
          <p:cNvSpPr/>
          <p:nvPr/>
        </p:nvSpPr>
        <p:spPr>
          <a:xfrm>
            <a:off x="3183420" y="2812447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2BCDC0-7A2C-BB43-B485-FC88BE61A954}"/>
              </a:ext>
            </a:extLst>
          </p:cNvPr>
          <p:cNvSpPr/>
          <p:nvPr/>
        </p:nvSpPr>
        <p:spPr>
          <a:xfrm>
            <a:off x="3166914" y="2795560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AB5718-A69D-2949-A5F6-27564DF3322E}"/>
              </a:ext>
            </a:extLst>
          </p:cNvPr>
          <p:cNvSpPr/>
          <p:nvPr/>
        </p:nvSpPr>
        <p:spPr>
          <a:xfrm>
            <a:off x="3183042" y="4656454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F5A406-57D0-AF41-9706-F137C33D2ACE}"/>
              </a:ext>
            </a:extLst>
          </p:cNvPr>
          <p:cNvSpPr/>
          <p:nvPr/>
        </p:nvSpPr>
        <p:spPr>
          <a:xfrm>
            <a:off x="3166536" y="46395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83FF6E9-D124-D448-85FC-B176BE5A753B}"/>
              </a:ext>
            </a:extLst>
          </p:cNvPr>
          <p:cNvSpPr txBox="1"/>
          <p:nvPr/>
        </p:nvSpPr>
        <p:spPr>
          <a:xfrm>
            <a:off x="5914780" y="912296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13C740-A667-4540-B419-467B360411CB}"/>
              </a:ext>
            </a:extLst>
          </p:cNvPr>
          <p:cNvSpPr/>
          <p:nvPr/>
        </p:nvSpPr>
        <p:spPr>
          <a:xfrm>
            <a:off x="6046860" y="90523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1A6C6A-A5AB-BD43-9BDE-B7F136BCDF8C}"/>
              </a:ext>
            </a:extLst>
          </p:cNvPr>
          <p:cNvSpPr txBox="1"/>
          <p:nvPr/>
        </p:nvSpPr>
        <p:spPr>
          <a:xfrm>
            <a:off x="5931857" y="2775260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08A855-38E7-054C-9347-5697638E50C2}"/>
              </a:ext>
            </a:extLst>
          </p:cNvPr>
          <p:cNvSpPr/>
          <p:nvPr/>
        </p:nvSpPr>
        <p:spPr>
          <a:xfrm>
            <a:off x="6063937" y="281316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D6B38-7E38-DA43-8D35-DE828F4BEB17}"/>
              </a:ext>
            </a:extLst>
          </p:cNvPr>
          <p:cNvSpPr txBox="1"/>
          <p:nvPr/>
        </p:nvSpPr>
        <p:spPr>
          <a:xfrm>
            <a:off x="5914780" y="4668734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28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DFD11B8-B59C-C24D-B0C3-74094A56BCBF}"/>
              </a:ext>
            </a:extLst>
          </p:cNvPr>
          <p:cNvSpPr/>
          <p:nvPr/>
        </p:nvSpPr>
        <p:spPr>
          <a:xfrm>
            <a:off x="6046860" y="4661670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F20F13A-3E5C-EC4B-9C4D-616EE0E945EE}"/>
              </a:ext>
            </a:extLst>
          </p:cNvPr>
          <p:cNvSpPr/>
          <p:nvPr/>
        </p:nvSpPr>
        <p:spPr>
          <a:xfrm>
            <a:off x="6047431" y="2796279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5D9AD49-F48C-3B47-9CA4-CBE2D8B1F9E1}"/>
              </a:ext>
            </a:extLst>
          </p:cNvPr>
          <p:cNvSpPr/>
          <p:nvPr/>
        </p:nvSpPr>
        <p:spPr>
          <a:xfrm>
            <a:off x="6038026" y="4657203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F89596F-AB79-CD4B-8073-67C254A638DF}"/>
              </a:ext>
            </a:extLst>
          </p:cNvPr>
          <p:cNvSpPr/>
          <p:nvPr/>
        </p:nvSpPr>
        <p:spPr>
          <a:xfrm>
            <a:off x="8971239" y="2779116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8336119-6A7B-3D48-ACCF-AD0F0B88562B}"/>
              </a:ext>
            </a:extLst>
          </p:cNvPr>
          <p:cNvSpPr/>
          <p:nvPr/>
        </p:nvSpPr>
        <p:spPr>
          <a:xfrm>
            <a:off x="8971239" y="2794106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FDCEF39-A5F3-6742-92E1-BBA3FC448ABF}"/>
              </a:ext>
            </a:extLst>
          </p:cNvPr>
          <p:cNvSpPr/>
          <p:nvPr/>
        </p:nvSpPr>
        <p:spPr>
          <a:xfrm>
            <a:off x="967215" y="2207942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057BE9-6C8A-1A42-B76F-6DCADB2FE243}"/>
              </a:ext>
            </a:extLst>
          </p:cNvPr>
          <p:cNvSpPr/>
          <p:nvPr/>
        </p:nvSpPr>
        <p:spPr>
          <a:xfrm>
            <a:off x="969682" y="2944167"/>
            <a:ext cx="502920" cy="502920"/>
          </a:xfrm>
          <a:prstGeom prst="ellipse">
            <a:avLst/>
          </a:prstGeom>
          <a:noFill/>
          <a:ln w="381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9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8C05D1-085C-D74F-9CA9-9BB5CC0B9258}"/>
              </a:ext>
            </a:extLst>
          </p:cNvPr>
          <p:cNvSpPr/>
          <p:nvPr/>
        </p:nvSpPr>
        <p:spPr>
          <a:xfrm>
            <a:off x="711200" y="220133"/>
            <a:ext cx="1998133" cy="3081867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4313F13D-D0FC-F447-85CC-11B773B65EF1}"/>
              </a:ext>
            </a:extLst>
          </p:cNvPr>
          <p:cNvSpPr/>
          <p:nvPr/>
        </p:nvSpPr>
        <p:spPr>
          <a:xfrm rot="16200000">
            <a:off x="9939868" y="6502399"/>
            <a:ext cx="1151465" cy="1862665"/>
          </a:xfrm>
          <a:prstGeom prst="rtTriangle">
            <a:avLst/>
          </a:pr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57" name="Freeform 56">
            <a:extLst>
              <a:ext uri="{FF2B5EF4-FFF2-40B4-BE49-F238E27FC236}">
                <a16:creationId xmlns:a16="http://schemas.microsoft.com/office/drawing/2014/main" id="{E83FEE12-255D-1143-AA43-F4FBCBB120C6}"/>
              </a:ext>
            </a:extLst>
          </p:cNvPr>
          <p:cNvSpPr/>
          <p:nvPr/>
        </p:nvSpPr>
        <p:spPr>
          <a:xfrm>
            <a:off x="593558" y="4892842"/>
            <a:ext cx="4668253" cy="3144253"/>
          </a:xfrm>
          <a:custGeom>
            <a:avLst/>
            <a:gdLst>
              <a:gd name="connsiteX0" fmla="*/ 0 w 4668253"/>
              <a:gd name="connsiteY0" fmla="*/ 0 h 3144253"/>
              <a:gd name="connsiteX1" fmla="*/ 2165684 w 4668253"/>
              <a:gd name="connsiteY1" fmla="*/ 16042 h 3144253"/>
              <a:gd name="connsiteX2" fmla="*/ 4668253 w 4668253"/>
              <a:gd name="connsiteY2" fmla="*/ 1844842 h 3144253"/>
              <a:gd name="connsiteX3" fmla="*/ 4636168 w 4668253"/>
              <a:gd name="connsiteY3" fmla="*/ 3144253 h 3144253"/>
              <a:gd name="connsiteX4" fmla="*/ 0 w 4668253"/>
              <a:gd name="connsiteY4" fmla="*/ 3128211 h 3144253"/>
              <a:gd name="connsiteX5" fmla="*/ 0 w 4668253"/>
              <a:gd name="connsiteY5" fmla="*/ 0 h 314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8253" h="3144253">
                <a:moveTo>
                  <a:pt x="0" y="0"/>
                </a:moveTo>
                <a:lnTo>
                  <a:pt x="2165684" y="16042"/>
                </a:lnTo>
                <a:lnTo>
                  <a:pt x="4668253" y="1844842"/>
                </a:lnTo>
                <a:lnTo>
                  <a:pt x="4636168" y="3144253"/>
                </a:lnTo>
                <a:lnTo>
                  <a:pt x="0" y="3128211"/>
                </a:lnTo>
                <a:lnTo>
                  <a:pt x="0" y="0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3AD80ED1-ABFE-C741-982C-D78B2B749B34}"/>
              </a:ext>
            </a:extLst>
          </p:cNvPr>
          <p:cNvSpPr/>
          <p:nvPr/>
        </p:nvSpPr>
        <p:spPr>
          <a:xfrm>
            <a:off x="6769768" y="208547"/>
            <a:ext cx="4684295" cy="3112169"/>
          </a:xfrm>
          <a:custGeom>
            <a:avLst/>
            <a:gdLst>
              <a:gd name="connsiteX0" fmla="*/ 32085 w 4684295"/>
              <a:gd name="connsiteY0" fmla="*/ 2294021 h 3112169"/>
              <a:gd name="connsiteX1" fmla="*/ 0 w 4684295"/>
              <a:gd name="connsiteY1" fmla="*/ 3112169 h 3112169"/>
              <a:gd name="connsiteX2" fmla="*/ 4684295 w 4684295"/>
              <a:gd name="connsiteY2" fmla="*/ 3112169 h 3112169"/>
              <a:gd name="connsiteX3" fmla="*/ 4684295 w 4684295"/>
              <a:gd name="connsiteY3" fmla="*/ 0 h 3112169"/>
              <a:gd name="connsiteX4" fmla="*/ 2695074 w 4684295"/>
              <a:gd name="connsiteY4" fmla="*/ 0 h 3112169"/>
              <a:gd name="connsiteX5" fmla="*/ 32085 w 4684295"/>
              <a:gd name="connsiteY5" fmla="*/ 2294021 h 31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84295" h="3112169">
                <a:moveTo>
                  <a:pt x="32085" y="2294021"/>
                </a:moveTo>
                <a:lnTo>
                  <a:pt x="0" y="3112169"/>
                </a:lnTo>
                <a:lnTo>
                  <a:pt x="4684295" y="3112169"/>
                </a:lnTo>
                <a:lnTo>
                  <a:pt x="4684295" y="0"/>
                </a:lnTo>
                <a:lnTo>
                  <a:pt x="2695074" y="0"/>
                </a:lnTo>
                <a:lnTo>
                  <a:pt x="32085" y="2294021"/>
                </a:lnTo>
                <a:close/>
              </a:path>
            </a:pathLst>
          </a:custGeom>
          <a:solidFill>
            <a:srgbClr val="E76D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0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C52F4-E499-C541-95D5-8E242389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9173"/>
            <a:ext cx="5119104" cy="3953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5D385-ABF7-B949-835E-18031241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6" y="1134956"/>
            <a:ext cx="5119104" cy="3862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CC130-5D2F-4E4D-A4BD-BFC091E447D4}"/>
              </a:ext>
            </a:extLst>
          </p:cNvPr>
          <p:cNvSpPr txBox="1"/>
          <p:nvPr/>
        </p:nvSpPr>
        <p:spPr>
          <a:xfrm>
            <a:off x="976896" y="5199824"/>
            <a:ext cx="2730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convex loss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66BE5-0B86-4641-9372-18B1DD82AD5D}"/>
              </a:ext>
            </a:extLst>
          </p:cNvPr>
          <p:cNvSpPr txBox="1"/>
          <p:nvPr/>
        </p:nvSpPr>
        <p:spPr>
          <a:xfrm>
            <a:off x="6565691" y="5245990"/>
            <a:ext cx="4512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cross-entropy loss for neural net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9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B2D2D-87F6-3848-95BA-31BDFD6A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3586" t="2387" r="50000" b="50001"/>
          <a:stretch/>
        </p:blipFill>
        <p:spPr>
          <a:xfrm>
            <a:off x="764498" y="824460"/>
            <a:ext cx="4355605" cy="27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9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5D3D3C-A96A-034F-876D-33D11012D684}"/>
              </a:ext>
            </a:extLst>
          </p:cNvPr>
          <p:cNvSpPr/>
          <p:nvPr/>
        </p:nvSpPr>
        <p:spPr>
          <a:xfrm>
            <a:off x="51491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9F1FB-D420-7B41-8484-DE6429A825AC}"/>
              </a:ext>
            </a:extLst>
          </p:cNvPr>
          <p:cNvSpPr/>
          <p:nvPr/>
        </p:nvSpPr>
        <p:spPr>
          <a:xfrm>
            <a:off x="1056455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24569D-C9AF-684F-AD71-677419B6B3AA}"/>
              </a:ext>
            </a:extLst>
          </p:cNvPr>
          <p:cNvSpPr/>
          <p:nvPr/>
        </p:nvSpPr>
        <p:spPr>
          <a:xfrm>
            <a:off x="1597999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92F5E-DE8F-7D47-AAB5-D2E38B7CA9F9}"/>
              </a:ext>
            </a:extLst>
          </p:cNvPr>
          <p:cNvSpPr/>
          <p:nvPr/>
        </p:nvSpPr>
        <p:spPr>
          <a:xfrm>
            <a:off x="2131460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720A89-15BD-1B4C-8B96-65C2EF70BB86}"/>
              </a:ext>
            </a:extLst>
          </p:cNvPr>
          <p:cNvSpPr/>
          <p:nvPr/>
        </p:nvSpPr>
        <p:spPr>
          <a:xfrm>
            <a:off x="2673004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7DE18-2D85-ED40-9EB6-C9D9CD2DB379}"/>
              </a:ext>
            </a:extLst>
          </p:cNvPr>
          <p:cNvSpPr/>
          <p:nvPr/>
        </p:nvSpPr>
        <p:spPr>
          <a:xfrm>
            <a:off x="3214548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B962EF-CD7D-5F4E-998B-8A50FAA11635}"/>
              </a:ext>
            </a:extLst>
          </p:cNvPr>
          <p:cNvSpPr/>
          <p:nvPr/>
        </p:nvSpPr>
        <p:spPr>
          <a:xfrm>
            <a:off x="3756092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C63A30-F2D6-B047-9989-6DD00EC63E07}"/>
              </a:ext>
            </a:extLst>
          </p:cNvPr>
          <p:cNvSpPr/>
          <p:nvPr/>
        </p:nvSpPr>
        <p:spPr>
          <a:xfrm>
            <a:off x="4297636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ECB60D-9B0E-3147-8EC5-584D709D5E85}"/>
              </a:ext>
            </a:extLst>
          </p:cNvPr>
          <p:cNvSpPr/>
          <p:nvPr/>
        </p:nvSpPr>
        <p:spPr>
          <a:xfrm>
            <a:off x="4831097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391A73-F8B8-9E4E-B397-CFD426FC3693}"/>
              </a:ext>
            </a:extLst>
          </p:cNvPr>
          <p:cNvSpPr/>
          <p:nvPr/>
        </p:nvSpPr>
        <p:spPr>
          <a:xfrm>
            <a:off x="5372641" y="522622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24704E-4E28-8843-B409-0B14076C1807}"/>
              </a:ext>
            </a:extLst>
          </p:cNvPr>
          <p:cNvSpPr/>
          <p:nvPr/>
        </p:nvSpPr>
        <p:spPr>
          <a:xfrm>
            <a:off x="506828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E07AF-7959-BB4C-A309-37D6C52672E2}"/>
              </a:ext>
            </a:extLst>
          </p:cNvPr>
          <p:cNvSpPr/>
          <p:nvPr/>
        </p:nvSpPr>
        <p:spPr>
          <a:xfrm>
            <a:off x="1048372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855234-B206-4B43-840D-B4343FD4CD9D}"/>
              </a:ext>
            </a:extLst>
          </p:cNvPr>
          <p:cNvSpPr/>
          <p:nvPr/>
        </p:nvSpPr>
        <p:spPr>
          <a:xfrm>
            <a:off x="1589916" y="1079762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DC0C5F-F25D-6E45-AA76-E19CD8F96DA5}"/>
              </a:ext>
            </a:extLst>
          </p:cNvPr>
          <p:cNvSpPr txBox="1"/>
          <p:nvPr/>
        </p:nvSpPr>
        <p:spPr>
          <a:xfrm>
            <a:off x="-114319" y="460437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D35843-F705-7E4A-9EA2-DE75F71D0EBB}"/>
              </a:ext>
            </a:extLst>
          </p:cNvPr>
          <p:cNvSpPr txBox="1"/>
          <p:nvPr/>
        </p:nvSpPr>
        <p:spPr>
          <a:xfrm>
            <a:off x="-122402" y="103097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B5A7F-3AFA-BE4E-BD1D-8FB4A7F7EE23}"/>
              </a:ext>
            </a:extLst>
          </p:cNvPr>
          <p:cNvSpPr/>
          <p:nvPr/>
        </p:nvSpPr>
        <p:spPr>
          <a:xfrm>
            <a:off x="4139038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E7884C-7B8C-5045-B8B6-4A5D0BB89501}"/>
              </a:ext>
            </a:extLst>
          </p:cNvPr>
          <p:cNvSpPr/>
          <p:nvPr/>
        </p:nvSpPr>
        <p:spPr>
          <a:xfrm>
            <a:off x="4680582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2AB644-998B-2C4E-BDC7-A018D981FCD6}"/>
              </a:ext>
            </a:extLst>
          </p:cNvPr>
          <p:cNvSpPr/>
          <p:nvPr/>
        </p:nvSpPr>
        <p:spPr>
          <a:xfrm>
            <a:off x="5222126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FC4-57E4-4742-9DB8-7301D11AACDE}"/>
              </a:ext>
            </a:extLst>
          </p:cNvPr>
          <p:cNvSpPr/>
          <p:nvPr/>
        </p:nvSpPr>
        <p:spPr>
          <a:xfrm>
            <a:off x="5755587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36E0B1-D401-2C41-9450-6384E909290D}"/>
              </a:ext>
            </a:extLst>
          </p:cNvPr>
          <p:cNvSpPr/>
          <p:nvPr/>
        </p:nvSpPr>
        <p:spPr>
          <a:xfrm>
            <a:off x="6297131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F40711-42B4-B245-83BE-6285D1890CCF}"/>
              </a:ext>
            </a:extLst>
          </p:cNvPr>
          <p:cNvSpPr/>
          <p:nvPr/>
        </p:nvSpPr>
        <p:spPr>
          <a:xfrm>
            <a:off x="6838675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599B-869D-684D-BAF3-AD29A0314EB0}"/>
              </a:ext>
            </a:extLst>
          </p:cNvPr>
          <p:cNvSpPr/>
          <p:nvPr/>
        </p:nvSpPr>
        <p:spPr>
          <a:xfrm>
            <a:off x="7380219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FE9604-47B1-3E4F-9FEF-15D012D8FC3B}"/>
              </a:ext>
            </a:extLst>
          </p:cNvPr>
          <p:cNvSpPr/>
          <p:nvPr/>
        </p:nvSpPr>
        <p:spPr>
          <a:xfrm>
            <a:off x="7921763" y="6090184"/>
            <a:ext cx="541544" cy="460407"/>
          </a:xfrm>
          <a:prstGeom prst="rect">
            <a:avLst/>
          </a:prstGeom>
          <a:solidFill>
            <a:srgbClr val="87A7D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3975B-FCDB-A244-B06A-E5D1F47510BF}"/>
              </a:ext>
            </a:extLst>
          </p:cNvPr>
          <p:cNvSpPr txBox="1"/>
          <p:nvPr/>
        </p:nvSpPr>
        <p:spPr>
          <a:xfrm>
            <a:off x="3419865" y="605575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D37FD-E9EC-504A-8EC1-E7D84A2D053D}"/>
              </a:ext>
            </a:extLst>
          </p:cNvPr>
          <p:cNvSpPr/>
          <p:nvPr/>
        </p:nvSpPr>
        <p:spPr>
          <a:xfrm>
            <a:off x="51491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32B413-06AA-824B-8F1D-FF05CF6D883A}"/>
              </a:ext>
            </a:extLst>
          </p:cNvPr>
          <p:cNvSpPr/>
          <p:nvPr/>
        </p:nvSpPr>
        <p:spPr>
          <a:xfrm>
            <a:off x="1056455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542BD-CD73-FB4F-AAA2-B93BCFCA73AC}"/>
              </a:ext>
            </a:extLst>
          </p:cNvPr>
          <p:cNvSpPr/>
          <p:nvPr/>
        </p:nvSpPr>
        <p:spPr>
          <a:xfrm>
            <a:off x="1597999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8442F-DCE0-4746-895F-57200FB9B2EC}"/>
              </a:ext>
            </a:extLst>
          </p:cNvPr>
          <p:cNvSpPr/>
          <p:nvPr/>
        </p:nvSpPr>
        <p:spPr>
          <a:xfrm>
            <a:off x="2131460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D7C0B-AF00-8C48-A8C4-8E6AA3980A78}"/>
              </a:ext>
            </a:extLst>
          </p:cNvPr>
          <p:cNvSpPr/>
          <p:nvPr/>
        </p:nvSpPr>
        <p:spPr>
          <a:xfrm>
            <a:off x="2673004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71F30-7337-FB4B-84B5-964CA346F4ED}"/>
              </a:ext>
            </a:extLst>
          </p:cNvPr>
          <p:cNvSpPr/>
          <p:nvPr/>
        </p:nvSpPr>
        <p:spPr>
          <a:xfrm>
            <a:off x="3214548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D0B6E6-B381-B847-A8C8-05CFD1EB346C}"/>
              </a:ext>
            </a:extLst>
          </p:cNvPr>
          <p:cNvSpPr/>
          <p:nvPr/>
        </p:nvSpPr>
        <p:spPr>
          <a:xfrm>
            <a:off x="3756092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0A9C1B-20C9-A041-B057-C3422B763990}"/>
              </a:ext>
            </a:extLst>
          </p:cNvPr>
          <p:cNvSpPr/>
          <p:nvPr/>
        </p:nvSpPr>
        <p:spPr>
          <a:xfrm>
            <a:off x="4297636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D50D4C-FA3F-5D47-A3CE-2A0D44C5CC82}"/>
              </a:ext>
            </a:extLst>
          </p:cNvPr>
          <p:cNvSpPr/>
          <p:nvPr/>
        </p:nvSpPr>
        <p:spPr>
          <a:xfrm>
            <a:off x="4831097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DC11292-7AB5-F947-82F8-A0523D8A34DE}"/>
              </a:ext>
            </a:extLst>
          </p:cNvPr>
          <p:cNvSpPr/>
          <p:nvPr/>
        </p:nvSpPr>
        <p:spPr>
          <a:xfrm>
            <a:off x="5372641" y="1904218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52C7C8-2375-684D-B550-0A7BE8F5E35D}"/>
              </a:ext>
            </a:extLst>
          </p:cNvPr>
          <p:cNvSpPr/>
          <p:nvPr/>
        </p:nvSpPr>
        <p:spPr>
          <a:xfrm>
            <a:off x="1056455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410EFB-06B7-E44E-8D9B-37CA1391144D}"/>
              </a:ext>
            </a:extLst>
          </p:cNvPr>
          <p:cNvSpPr/>
          <p:nvPr/>
        </p:nvSpPr>
        <p:spPr>
          <a:xfrm>
            <a:off x="1597999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C9D58E-7519-A041-8173-AC5088B3FCCF}"/>
              </a:ext>
            </a:extLst>
          </p:cNvPr>
          <p:cNvSpPr/>
          <p:nvPr/>
        </p:nvSpPr>
        <p:spPr>
          <a:xfrm>
            <a:off x="2139543" y="2468488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6C04-8546-304B-BB7A-5D49734E43D9}"/>
              </a:ext>
            </a:extLst>
          </p:cNvPr>
          <p:cNvSpPr txBox="1"/>
          <p:nvPr/>
        </p:nvSpPr>
        <p:spPr>
          <a:xfrm>
            <a:off x="-114319" y="184203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A9CFF-A137-B44A-BF58-C2B2864DE7BD}"/>
              </a:ext>
            </a:extLst>
          </p:cNvPr>
          <p:cNvSpPr txBox="1"/>
          <p:nvPr/>
        </p:nvSpPr>
        <p:spPr>
          <a:xfrm>
            <a:off x="427225" y="2419696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6AA88D-1A0B-344A-98E5-2D7230F5DA87}"/>
              </a:ext>
            </a:extLst>
          </p:cNvPr>
          <p:cNvCxnSpPr>
            <a:cxnSpLocks/>
          </p:cNvCxnSpPr>
          <p:nvPr/>
        </p:nvCxnSpPr>
        <p:spPr>
          <a:xfrm>
            <a:off x="2378794" y="1286229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39D2AC-427E-6746-A288-D25732D80BB0}"/>
              </a:ext>
            </a:extLst>
          </p:cNvPr>
          <p:cNvCxnSpPr>
            <a:cxnSpLocks/>
          </p:cNvCxnSpPr>
          <p:nvPr/>
        </p:nvCxnSpPr>
        <p:spPr>
          <a:xfrm>
            <a:off x="2909891" y="2712083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B41BDF7-79C7-D940-8980-12EF046F1AFF}"/>
              </a:ext>
            </a:extLst>
          </p:cNvPr>
          <p:cNvSpPr/>
          <p:nvPr/>
        </p:nvSpPr>
        <p:spPr>
          <a:xfrm>
            <a:off x="49147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C068E5-A1D5-AD44-8975-5ED006767CD5}"/>
              </a:ext>
            </a:extLst>
          </p:cNvPr>
          <p:cNvSpPr/>
          <p:nvPr/>
        </p:nvSpPr>
        <p:spPr>
          <a:xfrm>
            <a:off x="1033017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DE8D9B-1207-8340-9D23-26DB9625AD0A}"/>
              </a:ext>
            </a:extLst>
          </p:cNvPr>
          <p:cNvSpPr/>
          <p:nvPr/>
        </p:nvSpPr>
        <p:spPr>
          <a:xfrm>
            <a:off x="1574561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D8B58F-C29F-5E4A-B941-1111A50EE4B7}"/>
              </a:ext>
            </a:extLst>
          </p:cNvPr>
          <p:cNvSpPr/>
          <p:nvPr/>
        </p:nvSpPr>
        <p:spPr>
          <a:xfrm>
            <a:off x="2108022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31DA26-E57D-9C49-A89F-BC2BD5BB8CBF}"/>
              </a:ext>
            </a:extLst>
          </p:cNvPr>
          <p:cNvSpPr/>
          <p:nvPr/>
        </p:nvSpPr>
        <p:spPr>
          <a:xfrm>
            <a:off x="2649566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FE18CA1-EBAB-9041-B4CB-628E4DD2A4FB}"/>
              </a:ext>
            </a:extLst>
          </p:cNvPr>
          <p:cNvSpPr/>
          <p:nvPr/>
        </p:nvSpPr>
        <p:spPr>
          <a:xfrm>
            <a:off x="3191110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EDF1CF-EB25-ED48-9073-5D95722A31B5}"/>
              </a:ext>
            </a:extLst>
          </p:cNvPr>
          <p:cNvSpPr/>
          <p:nvPr/>
        </p:nvSpPr>
        <p:spPr>
          <a:xfrm>
            <a:off x="3732654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54648-8F60-5E4D-9453-AC0378242675}"/>
              </a:ext>
            </a:extLst>
          </p:cNvPr>
          <p:cNvSpPr/>
          <p:nvPr/>
        </p:nvSpPr>
        <p:spPr>
          <a:xfrm>
            <a:off x="4274198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8D77BF-3A85-3E46-BE50-47C76F7D30C5}"/>
              </a:ext>
            </a:extLst>
          </p:cNvPr>
          <p:cNvSpPr/>
          <p:nvPr/>
        </p:nvSpPr>
        <p:spPr>
          <a:xfrm>
            <a:off x="4807659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E5C51E-6A86-2340-8BB4-BC8A27FE5B26}"/>
              </a:ext>
            </a:extLst>
          </p:cNvPr>
          <p:cNvSpPr/>
          <p:nvPr/>
        </p:nvSpPr>
        <p:spPr>
          <a:xfrm>
            <a:off x="5349203" y="3276353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16ED0F0-4022-544C-B5AF-4E6735F06EA5}"/>
              </a:ext>
            </a:extLst>
          </p:cNvPr>
          <p:cNvSpPr/>
          <p:nvPr/>
        </p:nvSpPr>
        <p:spPr>
          <a:xfrm>
            <a:off x="1597999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95D6170-F07F-FD43-A985-B45B3298AD85}"/>
              </a:ext>
            </a:extLst>
          </p:cNvPr>
          <p:cNvSpPr/>
          <p:nvPr/>
        </p:nvSpPr>
        <p:spPr>
          <a:xfrm>
            <a:off x="2139543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106B85-17AC-314A-A59E-BC46290F6C84}"/>
              </a:ext>
            </a:extLst>
          </p:cNvPr>
          <p:cNvSpPr/>
          <p:nvPr/>
        </p:nvSpPr>
        <p:spPr>
          <a:xfrm>
            <a:off x="2681087" y="3840623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59FDCD-D116-7340-8C2C-6B380CFF49B4}"/>
              </a:ext>
            </a:extLst>
          </p:cNvPr>
          <p:cNvSpPr txBox="1"/>
          <p:nvPr/>
        </p:nvSpPr>
        <p:spPr>
          <a:xfrm>
            <a:off x="-137757" y="3214168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D34E500-6D71-EA45-A716-11E8AE8A78DE}"/>
              </a:ext>
            </a:extLst>
          </p:cNvPr>
          <p:cNvSpPr txBox="1"/>
          <p:nvPr/>
        </p:nvSpPr>
        <p:spPr>
          <a:xfrm>
            <a:off x="968769" y="379183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BC0353A-2F56-E94F-8048-7ED700F0B4B2}"/>
              </a:ext>
            </a:extLst>
          </p:cNvPr>
          <p:cNvCxnSpPr>
            <a:cxnSpLocks/>
          </p:cNvCxnSpPr>
          <p:nvPr/>
        </p:nvCxnSpPr>
        <p:spPr>
          <a:xfrm>
            <a:off x="3451435" y="4084218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5CD853-C55C-D049-9FC6-D4278E0E71C8}"/>
              </a:ext>
            </a:extLst>
          </p:cNvPr>
          <p:cNvSpPr/>
          <p:nvPr/>
        </p:nvSpPr>
        <p:spPr>
          <a:xfrm>
            <a:off x="49147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142F002-2956-6144-A809-4AAF4B96C588}"/>
              </a:ext>
            </a:extLst>
          </p:cNvPr>
          <p:cNvSpPr/>
          <p:nvPr/>
        </p:nvSpPr>
        <p:spPr>
          <a:xfrm>
            <a:off x="1033017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44A72E9-6752-354F-BE12-5F76886C54FA}"/>
              </a:ext>
            </a:extLst>
          </p:cNvPr>
          <p:cNvSpPr/>
          <p:nvPr/>
        </p:nvSpPr>
        <p:spPr>
          <a:xfrm>
            <a:off x="1574561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14E47C1-9339-6E4C-AE40-E5518796B1F5}"/>
              </a:ext>
            </a:extLst>
          </p:cNvPr>
          <p:cNvSpPr/>
          <p:nvPr/>
        </p:nvSpPr>
        <p:spPr>
          <a:xfrm>
            <a:off x="2108022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B70428-DF46-8A4F-A625-778B65FE7664}"/>
              </a:ext>
            </a:extLst>
          </p:cNvPr>
          <p:cNvSpPr/>
          <p:nvPr/>
        </p:nvSpPr>
        <p:spPr>
          <a:xfrm>
            <a:off x="2649566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95C76DB-432D-934E-93D0-E2E118D7B534}"/>
              </a:ext>
            </a:extLst>
          </p:cNvPr>
          <p:cNvSpPr/>
          <p:nvPr/>
        </p:nvSpPr>
        <p:spPr>
          <a:xfrm>
            <a:off x="3191110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0E5763-4F79-4345-B79B-ED99CC7EA5DD}"/>
              </a:ext>
            </a:extLst>
          </p:cNvPr>
          <p:cNvSpPr/>
          <p:nvPr/>
        </p:nvSpPr>
        <p:spPr>
          <a:xfrm>
            <a:off x="3732654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F94194-EF74-1A44-B5EE-D897D8FAC294}"/>
              </a:ext>
            </a:extLst>
          </p:cNvPr>
          <p:cNvSpPr/>
          <p:nvPr/>
        </p:nvSpPr>
        <p:spPr>
          <a:xfrm>
            <a:off x="4274198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25BF37-3428-2D4C-8C0A-93F5AA95831C}"/>
              </a:ext>
            </a:extLst>
          </p:cNvPr>
          <p:cNvSpPr/>
          <p:nvPr/>
        </p:nvSpPr>
        <p:spPr>
          <a:xfrm>
            <a:off x="4807659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F5F57DF-C158-EF4F-A0B8-652D9BDA8E64}"/>
              </a:ext>
            </a:extLst>
          </p:cNvPr>
          <p:cNvSpPr/>
          <p:nvPr/>
        </p:nvSpPr>
        <p:spPr>
          <a:xfrm>
            <a:off x="5349203" y="4541645"/>
            <a:ext cx="541544" cy="460407"/>
          </a:xfrm>
          <a:prstGeom prst="rect">
            <a:avLst/>
          </a:prstGeom>
          <a:solidFill>
            <a:srgbClr val="8CC2B7">
              <a:alpha val="6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-1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2C274E1-1DED-3B4E-AC3E-FB1DBFAB4CE1}"/>
              </a:ext>
            </a:extLst>
          </p:cNvPr>
          <p:cNvSpPr/>
          <p:nvPr/>
        </p:nvSpPr>
        <p:spPr>
          <a:xfrm>
            <a:off x="2131460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A6CFD13-30A5-3B46-96A2-187725495974}"/>
              </a:ext>
            </a:extLst>
          </p:cNvPr>
          <p:cNvSpPr/>
          <p:nvPr/>
        </p:nvSpPr>
        <p:spPr>
          <a:xfrm>
            <a:off x="2673004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241308-79FB-694D-886A-04669B774695}"/>
              </a:ext>
            </a:extLst>
          </p:cNvPr>
          <p:cNvSpPr/>
          <p:nvPr/>
        </p:nvSpPr>
        <p:spPr>
          <a:xfrm>
            <a:off x="3214548" y="5105915"/>
            <a:ext cx="541544" cy="460407"/>
          </a:xfrm>
          <a:prstGeom prst="rect">
            <a:avLst/>
          </a:prstGeom>
          <a:solidFill>
            <a:srgbClr val="DFD693">
              <a:alpha val="6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Mono" panose="020B0509050000020004" pitchFamily="49" charset="0"/>
                <a:ea typeface="Fira Mono" panose="020B0509050000020004" pitchFamily="49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57A1DE-8461-1E4B-A8B3-78489CA0F48A}"/>
              </a:ext>
            </a:extLst>
          </p:cNvPr>
          <p:cNvSpPr txBox="1"/>
          <p:nvPr/>
        </p:nvSpPr>
        <p:spPr>
          <a:xfrm>
            <a:off x="-137757" y="447946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5B09D1-5E0C-7D44-BDAC-8A4E84ACA465}"/>
              </a:ext>
            </a:extLst>
          </p:cNvPr>
          <p:cNvSpPr txBox="1"/>
          <p:nvPr/>
        </p:nvSpPr>
        <p:spPr>
          <a:xfrm>
            <a:off x="1502230" y="5057123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05A58E0-286D-E24D-AFBB-F6DBE261571B}"/>
              </a:ext>
            </a:extLst>
          </p:cNvPr>
          <p:cNvCxnSpPr>
            <a:cxnSpLocks/>
          </p:cNvCxnSpPr>
          <p:nvPr/>
        </p:nvCxnSpPr>
        <p:spPr>
          <a:xfrm>
            <a:off x="3984896" y="5349510"/>
            <a:ext cx="846201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1034321"/>
            <a:ext cx="0" cy="2248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1826955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455622" y="3385282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234188" y="2243530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641421" y="2243530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2156738" y="338528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39C8F2-C5D4-1E45-AE61-ACB3CBFF80A3}"/>
              </a:ext>
            </a:extLst>
          </p:cNvPr>
          <p:cNvCxnSpPr>
            <a:cxnSpLocks/>
          </p:cNvCxnSpPr>
          <p:nvPr/>
        </p:nvCxnSpPr>
        <p:spPr>
          <a:xfrm flipV="1">
            <a:off x="5961200" y="2243528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55D1EC-CB1D-D344-95B9-43C2B9163253}"/>
              </a:ext>
            </a:extLst>
          </p:cNvPr>
          <p:cNvCxnSpPr>
            <a:cxnSpLocks/>
          </p:cNvCxnSpPr>
          <p:nvPr/>
        </p:nvCxnSpPr>
        <p:spPr>
          <a:xfrm>
            <a:off x="5589867" y="3385280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41A7734-C514-A14E-8EC4-F84585928EFD}"/>
              </a:ext>
            </a:extLst>
          </p:cNvPr>
          <p:cNvCxnSpPr>
            <a:cxnSpLocks/>
          </p:cNvCxnSpPr>
          <p:nvPr/>
        </p:nvCxnSpPr>
        <p:spPr>
          <a:xfrm>
            <a:off x="6368433" y="3385282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8013D3A-5146-0741-9852-A1B73F9D72A2}"/>
              </a:ext>
            </a:extLst>
          </p:cNvPr>
          <p:cNvSpPr txBox="1"/>
          <p:nvPr/>
        </p:nvSpPr>
        <p:spPr>
          <a:xfrm>
            <a:off x="5548432" y="338528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59419C-0CE3-0242-A8D9-C9FC052FA884}"/>
              </a:ext>
            </a:extLst>
          </p:cNvPr>
          <p:cNvCxnSpPr>
            <a:cxnSpLocks/>
          </p:cNvCxnSpPr>
          <p:nvPr/>
        </p:nvCxnSpPr>
        <p:spPr>
          <a:xfrm>
            <a:off x="9384063" y="3385280"/>
            <a:ext cx="0" cy="10817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EBCCD1-C5E8-2549-9AEA-D4589ED6D6EB}"/>
              </a:ext>
            </a:extLst>
          </p:cNvPr>
          <p:cNvCxnSpPr>
            <a:cxnSpLocks/>
          </p:cNvCxnSpPr>
          <p:nvPr/>
        </p:nvCxnSpPr>
        <p:spPr>
          <a:xfrm>
            <a:off x="9012730" y="3385278"/>
            <a:ext cx="118579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72D7E7-7950-F846-98E9-98BCB5434DB3}"/>
              </a:ext>
            </a:extLst>
          </p:cNvPr>
          <p:cNvCxnSpPr>
            <a:cxnSpLocks/>
          </p:cNvCxnSpPr>
          <p:nvPr/>
        </p:nvCxnSpPr>
        <p:spPr>
          <a:xfrm flipV="1">
            <a:off x="9791296" y="2243528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9CD74C-8FA5-724E-9AF0-0965FAF5B952}"/>
              </a:ext>
            </a:extLst>
          </p:cNvPr>
          <p:cNvSpPr txBox="1"/>
          <p:nvPr/>
        </p:nvSpPr>
        <p:spPr>
          <a:xfrm>
            <a:off x="10144218" y="3341399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5C0A04-513B-3A41-9B11-B461A8F73AB1}"/>
              </a:ext>
            </a:extLst>
          </p:cNvPr>
          <p:cNvCxnSpPr>
            <a:cxnSpLocks/>
          </p:cNvCxnSpPr>
          <p:nvPr/>
        </p:nvCxnSpPr>
        <p:spPr>
          <a:xfrm flipV="1">
            <a:off x="4933609" y="6071016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7E5F0B-027D-DE47-A81B-CFECA2AB691C}"/>
              </a:ext>
            </a:extLst>
          </p:cNvPr>
          <p:cNvCxnSpPr>
            <a:cxnSpLocks/>
          </p:cNvCxnSpPr>
          <p:nvPr/>
        </p:nvCxnSpPr>
        <p:spPr>
          <a:xfrm>
            <a:off x="4562276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A93CE2-1B00-2942-87EA-04C6AD8D07C3}"/>
              </a:ext>
            </a:extLst>
          </p:cNvPr>
          <p:cNvCxnSpPr>
            <a:cxnSpLocks/>
          </p:cNvCxnSpPr>
          <p:nvPr/>
        </p:nvCxnSpPr>
        <p:spPr>
          <a:xfrm>
            <a:off x="5340842" y="6208428"/>
            <a:ext cx="0" cy="956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624A0AC-5F0A-ED41-85A7-396B251B1995}"/>
              </a:ext>
            </a:extLst>
          </p:cNvPr>
          <p:cNvCxnSpPr>
            <a:cxnSpLocks/>
          </p:cNvCxnSpPr>
          <p:nvPr/>
        </p:nvCxnSpPr>
        <p:spPr>
          <a:xfrm flipV="1">
            <a:off x="5748075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9A5EC9D-9431-D943-B1EA-E5A22665F30D}"/>
              </a:ext>
            </a:extLst>
          </p:cNvPr>
          <p:cNvCxnSpPr>
            <a:cxnSpLocks/>
          </p:cNvCxnSpPr>
          <p:nvPr/>
        </p:nvCxnSpPr>
        <p:spPr>
          <a:xfrm flipV="1">
            <a:off x="6080356" y="6071016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2F14EC9-C270-AB4A-8537-92906D8EECE5}"/>
              </a:ext>
            </a:extLst>
          </p:cNvPr>
          <p:cNvCxnSpPr>
            <a:cxnSpLocks/>
          </p:cNvCxnSpPr>
          <p:nvPr/>
        </p:nvCxnSpPr>
        <p:spPr>
          <a:xfrm flipV="1">
            <a:off x="6455111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D4F3999-BB78-B341-AB6F-DECFD9F52359}"/>
              </a:ext>
            </a:extLst>
          </p:cNvPr>
          <p:cNvCxnSpPr>
            <a:cxnSpLocks/>
          </p:cNvCxnSpPr>
          <p:nvPr/>
        </p:nvCxnSpPr>
        <p:spPr>
          <a:xfrm flipV="1">
            <a:off x="6859846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99484-9824-CC42-9779-7E3F3D5A4393}"/>
              </a:ext>
            </a:extLst>
          </p:cNvPr>
          <p:cNvCxnSpPr>
            <a:cxnSpLocks/>
          </p:cNvCxnSpPr>
          <p:nvPr/>
        </p:nvCxnSpPr>
        <p:spPr>
          <a:xfrm flipV="1">
            <a:off x="7297059" y="5066675"/>
            <a:ext cx="0" cy="114175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055E1D-0299-7844-9275-868A35C45158}"/>
              </a:ext>
            </a:extLst>
          </p:cNvPr>
          <p:cNvCxnSpPr>
            <a:cxnSpLocks/>
          </p:cNvCxnSpPr>
          <p:nvPr/>
        </p:nvCxnSpPr>
        <p:spPr>
          <a:xfrm flipV="1">
            <a:off x="7719282" y="6071016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3543A6-F2C6-C74B-AB08-E7BFF01F9AE0}"/>
              </a:ext>
            </a:extLst>
          </p:cNvPr>
          <p:cNvCxnSpPr>
            <a:cxnSpLocks/>
          </p:cNvCxnSpPr>
          <p:nvPr/>
        </p:nvCxnSpPr>
        <p:spPr>
          <a:xfrm flipV="1">
            <a:off x="8786081" y="5801193"/>
            <a:ext cx="0" cy="40723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F0F2BD9-9FAC-3146-A2BF-A23CFA1FFF94}"/>
              </a:ext>
            </a:extLst>
          </p:cNvPr>
          <p:cNvCxnSpPr>
            <a:cxnSpLocks/>
          </p:cNvCxnSpPr>
          <p:nvPr/>
        </p:nvCxnSpPr>
        <p:spPr>
          <a:xfrm>
            <a:off x="8414748" y="6208427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936C1CF-CF89-3F47-B1FD-EE6826D01E4C}"/>
              </a:ext>
            </a:extLst>
          </p:cNvPr>
          <p:cNvCxnSpPr>
            <a:cxnSpLocks/>
          </p:cNvCxnSpPr>
          <p:nvPr/>
        </p:nvCxnSpPr>
        <p:spPr>
          <a:xfrm flipV="1">
            <a:off x="9193314" y="5501390"/>
            <a:ext cx="0" cy="70703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B846D4D-8DE8-DE42-845C-F95358B66368}"/>
              </a:ext>
            </a:extLst>
          </p:cNvPr>
          <p:cNvCxnSpPr>
            <a:cxnSpLocks/>
          </p:cNvCxnSpPr>
          <p:nvPr/>
        </p:nvCxnSpPr>
        <p:spPr>
          <a:xfrm flipV="1">
            <a:off x="9600547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3116B88-49D5-D54D-ABA6-36029A083E85}"/>
              </a:ext>
            </a:extLst>
          </p:cNvPr>
          <p:cNvCxnSpPr>
            <a:cxnSpLocks/>
          </p:cNvCxnSpPr>
          <p:nvPr/>
        </p:nvCxnSpPr>
        <p:spPr>
          <a:xfrm flipV="1">
            <a:off x="993282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301113-7C14-8F4D-9F1C-C2319832E099}"/>
              </a:ext>
            </a:extLst>
          </p:cNvPr>
          <p:cNvCxnSpPr>
            <a:cxnSpLocks/>
          </p:cNvCxnSpPr>
          <p:nvPr/>
        </p:nvCxnSpPr>
        <p:spPr>
          <a:xfrm flipV="1">
            <a:off x="10307583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8ACDB0E-D661-4D4B-B1F3-F7DDB754E2CA}"/>
              </a:ext>
            </a:extLst>
          </p:cNvPr>
          <p:cNvCxnSpPr>
            <a:cxnSpLocks/>
          </p:cNvCxnSpPr>
          <p:nvPr/>
        </p:nvCxnSpPr>
        <p:spPr>
          <a:xfrm flipV="1">
            <a:off x="10712318" y="5066675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F4ED108-BB9D-B24E-8777-88D621030F96}"/>
              </a:ext>
            </a:extLst>
          </p:cNvPr>
          <p:cNvCxnSpPr>
            <a:cxnSpLocks/>
          </p:cNvCxnSpPr>
          <p:nvPr/>
        </p:nvCxnSpPr>
        <p:spPr>
          <a:xfrm flipV="1">
            <a:off x="11149531" y="5501390"/>
            <a:ext cx="0" cy="7070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6D882E-7547-A740-AA91-1713A94C4401}"/>
              </a:ext>
            </a:extLst>
          </p:cNvPr>
          <p:cNvCxnSpPr>
            <a:cxnSpLocks/>
          </p:cNvCxnSpPr>
          <p:nvPr/>
        </p:nvCxnSpPr>
        <p:spPr>
          <a:xfrm flipV="1">
            <a:off x="11571754" y="5801193"/>
            <a:ext cx="0" cy="40723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98161A-2E2A-2D4E-AFEC-9A0F56E13A90}"/>
              </a:ext>
            </a:extLst>
          </p:cNvPr>
          <p:cNvCxnSpPr>
            <a:cxnSpLocks/>
          </p:cNvCxnSpPr>
          <p:nvPr/>
        </p:nvCxnSpPr>
        <p:spPr>
          <a:xfrm flipV="1">
            <a:off x="685743" y="6061025"/>
            <a:ext cx="0" cy="13741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ED5DC6-3188-BD4F-A340-95F9E31AF37F}"/>
              </a:ext>
            </a:extLst>
          </p:cNvPr>
          <p:cNvCxnSpPr>
            <a:cxnSpLocks/>
          </p:cNvCxnSpPr>
          <p:nvPr/>
        </p:nvCxnSpPr>
        <p:spPr>
          <a:xfrm>
            <a:off x="314410" y="6198436"/>
            <a:ext cx="350493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B87DD25-3B83-2044-820F-AE4A0B9E6399}"/>
              </a:ext>
            </a:extLst>
          </p:cNvPr>
          <p:cNvCxnSpPr>
            <a:cxnSpLocks/>
          </p:cNvCxnSpPr>
          <p:nvPr/>
        </p:nvCxnSpPr>
        <p:spPr>
          <a:xfrm flipV="1">
            <a:off x="1092976" y="5066675"/>
            <a:ext cx="0" cy="113176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A139E16-A6F2-C542-8A0E-C322399B5AB3}"/>
              </a:ext>
            </a:extLst>
          </p:cNvPr>
          <p:cNvCxnSpPr>
            <a:cxnSpLocks/>
          </p:cNvCxnSpPr>
          <p:nvPr/>
        </p:nvCxnSpPr>
        <p:spPr>
          <a:xfrm flipV="1">
            <a:off x="1500209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1F45C56-008C-744F-B9FC-92BEA50D6098}"/>
              </a:ext>
            </a:extLst>
          </p:cNvPr>
          <p:cNvCxnSpPr>
            <a:cxnSpLocks/>
          </p:cNvCxnSpPr>
          <p:nvPr/>
        </p:nvCxnSpPr>
        <p:spPr>
          <a:xfrm flipV="1">
            <a:off x="1832490" y="6061025"/>
            <a:ext cx="15644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33CC708-25BA-974A-83DD-3478ADBDF9A6}"/>
              </a:ext>
            </a:extLst>
          </p:cNvPr>
          <p:cNvCxnSpPr>
            <a:cxnSpLocks/>
          </p:cNvCxnSpPr>
          <p:nvPr/>
        </p:nvCxnSpPr>
        <p:spPr>
          <a:xfrm flipV="1">
            <a:off x="2207245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1620281-FCFD-BD4E-806A-132E83223435}"/>
              </a:ext>
            </a:extLst>
          </p:cNvPr>
          <p:cNvCxnSpPr>
            <a:cxnSpLocks/>
          </p:cNvCxnSpPr>
          <p:nvPr/>
        </p:nvCxnSpPr>
        <p:spPr>
          <a:xfrm flipV="1">
            <a:off x="2611980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95BC261-3FF8-5F47-9872-D8F256DFAB8E}"/>
              </a:ext>
            </a:extLst>
          </p:cNvPr>
          <p:cNvCxnSpPr>
            <a:cxnSpLocks/>
          </p:cNvCxnSpPr>
          <p:nvPr/>
        </p:nvCxnSpPr>
        <p:spPr>
          <a:xfrm>
            <a:off x="3049193" y="6198438"/>
            <a:ext cx="0" cy="966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AEB1A0E-CD47-A249-A98C-C7E544CBD5F7}"/>
              </a:ext>
            </a:extLst>
          </p:cNvPr>
          <p:cNvCxnSpPr>
            <a:cxnSpLocks/>
          </p:cNvCxnSpPr>
          <p:nvPr/>
        </p:nvCxnSpPr>
        <p:spPr>
          <a:xfrm flipV="1">
            <a:off x="3471416" y="6061025"/>
            <a:ext cx="0" cy="13741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63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A85C8399-4D17-FC4D-BD7B-68C2E2B45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73" t="15646" r="16393" b="18201"/>
          <a:stretch/>
        </p:blipFill>
        <p:spPr>
          <a:xfrm>
            <a:off x="8159154" y="1947472"/>
            <a:ext cx="2994562" cy="114175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F5758E5-C37C-4B44-BE5B-9B30E043C82F}"/>
              </a:ext>
            </a:extLst>
          </p:cNvPr>
          <p:cNvCxnSpPr>
            <a:cxnSpLocks/>
          </p:cNvCxnSpPr>
          <p:nvPr/>
        </p:nvCxnSpPr>
        <p:spPr>
          <a:xfrm flipV="1">
            <a:off x="4718480" y="1034321"/>
            <a:ext cx="0" cy="2248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652148-B849-E74D-A696-CA789661D76A}"/>
              </a:ext>
            </a:extLst>
          </p:cNvPr>
          <p:cNvCxnSpPr>
            <a:cxnSpLocks/>
          </p:cNvCxnSpPr>
          <p:nvPr/>
        </p:nvCxnSpPr>
        <p:spPr>
          <a:xfrm>
            <a:off x="4347147" y="1259174"/>
            <a:ext cx="4512039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EBFDBB-D467-F14D-9FCF-D2C866ED834C}"/>
              </a:ext>
            </a:extLst>
          </p:cNvPr>
          <p:cNvCxnSpPr>
            <a:cxnSpLocks/>
          </p:cNvCxnSpPr>
          <p:nvPr/>
        </p:nvCxnSpPr>
        <p:spPr>
          <a:xfrm flipV="1">
            <a:off x="5125713" y="824459"/>
            <a:ext cx="0" cy="4347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180797-3B24-FD41-AA98-C13D5C4CD68B}"/>
              </a:ext>
            </a:extLst>
          </p:cNvPr>
          <p:cNvCxnSpPr>
            <a:cxnSpLocks/>
          </p:cNvCxnSpPr>
          <p:nvPr/>
        </p:nvCxnSpPr>
        <p:spPr>
          <a:xfrm flipV="1">
            <a:off x="5532946" y="824459"/>
            <a:ext cx="0" cy="43471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FA85E7-EB02-984E-B671-2D01DCD07A9B}"/>
              </a:ext>
            </a:extLst>
          </p:cNvPr>
          <p:cNvCxnSpPr>
            <a:cxnSpLocks/>
          </p:cNvCxnSpPr>
          <p:nvPr/>
        </p:nvCxnSpPr>
        <p:spPr>
          <a:xfrm flipV="1">
            <a:off x="586522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DB5DA0-9DC6-9C40-8A3B-3C9C427894B8}"/>
              </a:ext>
            </a:extLst>
          </p:cNvPr>
          <p:cNvCxnSpPr>
            <a:cxnSpLocks/>
          </p:cNvCxnSpPr>
          <p:nvPr/>
        </p:nvCxnSpPr>
        <p:spPr>
          <a:xfrm flipV="1">
            <a:off x="6239982" y="-359764"/>
            <a:ext cx="0" cy="161893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1C78CE-71C9-A64E-8718-97AA40060AA5}"/>
              </a:ext>
            </a:extLst>
          </p:cNvPr>
          <p:cNvCxnSpPr>
            <a:cxnSpLocks/>
          </p:cNvCxnSpPr>
          <p:nvPr/>
        </p:nvCxnSpPr>
        <p:spPr>
          <a:xfrm flipV="1">
            <a:off x="6644717" y="117422"/>
            <a:ext cx="0" cy="114175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D6A3A-676A-AB4C-BFCD-288AAB2DCE09}"/>
              </a:ext>
            </a:extLst>
          </p:cNvPr>
          <p:cNvCxnSpPr>
            <a:cxnSpLocks/>
          </p:cNvCxnSpPr>
          <p:nvPr/>
        </p:nvCxnSpPr>
        <p:spPr>
          <a:xfrm flipV="1">
            <a:off x="7081930" y="-689548"/>
            <a:ext cx="0" cy="194872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C940FE-6848-8D49-9C8E-ABCA97A3A449}"/>
              </a:ext>
            </a:extLst>
          </p:cNvPr>
          <p:cNvCxnSpPr>
            <a:cxnSpLocks/>
          </p:cNvCxnSpPr>
          <p:nvPr/>
        </p:nvCxnSpPr>
        <p:spPr>
          <a:xfrm flipV="1">
            <a:off x="7504153" y="-239843"/>
            <a:ext cx="0" cy="149901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A2E39A-99BC-934E-890C-77124DE9723F}"/>
              </a:ext>
            </a:extLst>
          </p:cNvPr>
          <p:cNvCxnSpPr>
            <a:cxnSpLocks/>
          </p:cNvCxnSpPr>
          <p:nvPr/>
        </p:nvCxnSpPr>
        <p:spPr>
          <a:xfrm flipV="1">
            <a:off x="7833936" y="0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BE889B-5D6D-0445-872B-8D06837D6BB6}"/>
              </a:ext>
            </a:extLst>
          </p:cNvPr>
          <p:cNvCxnSpPr>
            <a:cxnSpLocks/>
          </p:cNvCxnSpPr>
          <p:nvPr/>
        </p:nvCxnSpPr>
        <p:spPr>
          <a:xfrm flipV="1">
            <a:off x="8298631" y="-1514007"/>
            <a:ext cx="0" cy="2773182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F7AED4-59FB-0043-A3A9-C219DB81E2B1}"/>
              </a:ext>
            </a:extLst>
          </p:cNvPr>
          <p:cNvSpPr txBox="1"/>
          <p:nvPr/>
        </p:nvSpPr>
        <p:spPr>
          <a:xfrm>
            <a:off x="6278763" y="1259174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D8CFAB-EEF9-974F-8E0C-D95EA6DDBDAE}"/>
              </a:ext>
            </a:extLst>
          </p:cNvPr>
          <p:cNvCxnSpPr>
            <a:cxnSpLocks/>
          </p:cNvCxnSpPr>
          <p:nvPr/>
        </p:nvCxnSpPr>
        <p:spPr>
          <a:xfrm flipV="1">
            <a:off x="2128332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0D6B53-82EA-D64F-ACB6-611B4FCEC02B}"/>
              </a:ext>
            </a:extLst>
          </p:cNvPr>
          <p:cNvCxnSpPr>
            <a:cxnSpLocks/>
          </p:cNvCxnSpPr>
          <p:nvPr/>
        </p:nvCxnSpPr>
        <p:spPr>
          <a:xfrm>
            <a:off x="1756999" y="2757840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66274C-DE5B-B046-A1AE-47859FD6E357}"/>
              </a:ext>
            </a:extLst>
          </p:cNvPr>
          <p:cNvCxnSpPr>
            <a:cxnSpLocks/>
          </p:cNvCxnSpPr>
          <p:nvPr/>
        </p:nvCxnSpPr>
        <p:spPr>
          <a:xfrm flipV="1">
            <a:off x="2535565" y="2073972"/>
            <a:ext cx="0" cy="68387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FA83CF-93BD-0E45-87C1-A2DC969372B1}"/>
              </a:ext>
            </a:extLst>
          </p:cNvPr>
          <p:cNvCxnSpPr>
            <a:cxnSpLocks/>
          </p:cNvCxnSpPr>
          <p:nvPr/>
        </p:nvCxnSpPr>
        <p:spPr>
          <a:xfrm flipV="1">
            <a:off x="2942798" y="2073972"/>
            <a:ext cx="0" cy="6838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C38BE2-2C56-8C47-B2BA-BC55FD937D4B}"/>
              </a:ext>
            </a:extLst>
          </p:cNvPr>
          <p:cNvSpPr txBox="1"/>
          <p:nvPr/>
        </p:nvSpPr>
        <p:spPr>
          <a:xfrm>
            <a:off x="685742" y="2796135"/>
            <a:ext cx="3645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Uniform filter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(moving average)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EEF407-2A0D-A64C-9129-6E6E6E33AF8F}"/>
              </a:ext>
            </a:extLst>
          </p:cNvPr>
          <p:cNvCxnSpPr>
            <a:cxnSpLocks/>
          </p:cNvCxnSpPr>
          <p:nvPr/>
        </p:nvCxnSpPr>
        <p:spPr>
          <a:xfrm>
            <a:off x="8873683" y="3089225"/>
            <a:ext cx="1647342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38EE45-669E-0A41-81C9-AB9354A9CCCD}"/>
              </a:ext>
            </a:extLst>
          </p:cNvPr>
          <p:cNvCxnSpPr>
            <a:cxnSpLocks/>
            <a:endCxn id="92" idx="0"/>
          </p:cNvCxnSpPr>
          <p:nvPr/>
        </p:nvCxnSpPr>
        <p:spPr>
          <a:xfrm flipH="1" flipV="1">
            <a:off x="9656435" y="1947472"/>
            <a:ext cx="14102" cy="11563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BC5514-C45B-0A46-8EFE-0D481A71BAAF}"/>
              </a:ext>
            </a:extLst>
          </p:cNvPr>
          <p:cNvCxnSpPr>
            <a:cxnSpLocks/>
          </p:cNvCxnSpPr>
          <p:nvPr/>
        </p:nvCxnSpPr>
        <p:spPr>
          <a:xfrm flipV="1">
            <a:off x="10059482" y="2458039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0918461-6FC4-1048-81EE-143858A4B6AA}"/>
              </a:ext>
            </a:extLst>
          </p:cNvPr>
          <p:cNvSpPr txBox="1"/>
          <p:nvPr/>
        </p:nvSpPr>
        <p:spPr>
          <a:xfrm>
            <a:off x="7802426" y="3127520"/>
            <a:ext cx="3645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Gaussian filter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0C239C0-0853-EC4A-B26E-A9C0F73CD982}"/>
              </a:ext>
            </a:extLst>
          </p:cNvPr>
          <p:cNvCxnSpPr>
            <a:cxnSpLocks/>
          </p:cNvCxnSpPr>
          <p:nvPr/>
        </p:nvCxnSpPr>
        <p:spPr>
          <a:xfrm flipV="1">
            <a:off x="3327161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4396E92-DAE3-404B-B223-5E9CA4D6DC4C}"/>
              </a:ext>
            </a:extLst>
          </p:cNvPr>
          <p:cNvCxnSpPr>
            <a:cxnSpLocks/>
          </p:cNvCxnSpPr>
          <p:nvPr/>
        </p:nvCxnSpPr>
        <p:spPr>
          <a:xfrm flipV="1">
            <a:off x="1756999" y="2058982"/>
            <a:ext cx="0" cy="6988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180D0D9-7AE4-6544-A337-3FCF54D15631}"/>
              </a:ext>
            </a:extLst>
          </p:cNvPr>
          <p:cNvCxnSpPr>
            <a:cxnSpLocks/>
          </p:cNvCxnSpPr>
          <p:nvPr/>
        </p:nvCxnSpPr>
        <p:spPr>
          <a:xfrm flipV="1">
            <a:off x="10476055" y="2960959"/>
            <a:ext cx="0" cy="12826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BFE9D56-B50B-8246-AC9E-9685EA5DBA97}"/>
              </a:ext>
            </a:extLst>
          </p:cNvPr>
          <p:cNvCxnSpPr>
            <a:cxnSpLocks/>
          </p:cNvCxnSpPr>
          <p:nvPr/>
        </p:nvCxnSpPr>
        <p:spPr>
          <a:xfrm flipH="1" flipV="1">
            <a:off x="8873683" y="2960959"/>
            <a:ext cx="14723" cy="1282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E4FAFD-29E3-AC45-B15A-B39A2F81F0D3}"/>
              </a:ext>
            </a:extLst>
          </p:cNvPr>
          <p:cNvCxnSpPr>
            <a:cxnSpLocks/>
          </p:cNvCxnSpPr>
          <p:nvPr/>
        </p:nvCxnSpPr>
        <p:spPr>
          <a:xfrm flipV="1">
            <a:off x="9288338" y="2472681"/>
            <a:ext cx="0" cy="63118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EA2EE0D-BDF6-AF47-ACAE-35ABB25F680B}"/>
              </a:ext>
            </a:extLst>
          </p:cNvPr>
          <p:cNvCxnSpPr>
            <a:cxnSpLocks/>
          </p:cNvCxnSpPr>
          <p:nvPr/>
        </p:nvCxnSpPr>
        <p:spPr>
          <a:xfrm>
            <a:off x="452100" y="6611371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3DF629F-10AD-3A40-B1C0-22BD9A5126FD}"/>
              </a:ext>
            </a:extLst>
          </p:cNvPr>
          <p:cNvCxnSpPr>
            <a:cxnSpLocks/>
          </p:cNvCxnSpPr>
          <p:nvPr/>
        </p:nvCxnSpPr>
        <p:spPr>
          <a:xfrm flipV="1">
            <a:off x="1230666" y="5882185"/>
            <a:ext cx="0" cy="72918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22AEA1-F579-164E-8783-D7DF70BA70AC}"/>
              </a:ext>
            </a:extLst>
          </p:cNvPr>
          <p:cNvCxnSpPr>
            <a:cxnSpLocks/>
          </p:cNvCxnSpPr>
          <p:nvPr/>
        </p:nvCxnSpPr>
        <p:spPr>
          <a:xfrm flipV="1">
            <a:off x="1637899" y="5609230"/>
            <a:ext cx="0" cy="100214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FE6E7BD-80FD-1541-A327-61120171E564}"/>
              </a:ext>
            </a:extLst>
          </p:cNvPr>
          <p:cNvCxnSpPr>
            <a:cxnSpLocks/>
          </p:cNvCxnSpPr>
          <p:nvPr/>
        </p:nvCxnSpPr>
        <p:spPr>
          <a:xfrm flipV="1">
            <a:off x="1970180" y="5352197"/>
            <a:ext cx="0" cy="125917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39B1504-2773-614E-A4E1-6D6ECAD4FD78}"/>
              </a:ext>
            </a:extLst>
          </p:cNvPr>
          <p:cNvCxnSpPr>
            <a:cxnSpLocks/>
          </p:cNvCxnSpPr>
          <p:nvPr/>
        </p:nvCxnSpPr>
        <p:spPr>
          <a:xfrm flipV="1">
            <a:off x="2344935" y="5112354"/>
            <a:ext cx="0" cy="14990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852A8B-E96D-1A41-AAB5-B9CD08000AC8}"/>
              </a:ext>
            </a:extLst>
          </p:cNvPr>
          <p:cNvCxnSpPr>
            <a:cxnSpLocks/>
          </p:cNvCxnSpPr>
          <p:nvPr/>
        </p:nvCxnSpPr>
        <p:spPr>
          <a:xfrm flipH="1" flipV="1">
            <a:off x="2748287" y="4940489"/>
            <a:ext cx="1383" cy="167088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B450ABA-B69E-E64E-868F-02E6F60B8093}"/>
              </a:ext>
            </a:extLst>
          </p:cNvPr>
          <p:cNvCxnSpPr>
            <a:cxnSpLocks/>
          </p:cNvCxnSpPr>
          <p:nvPr/>
        </p:nvCxnSpPr>
        <p:spPr>
          <a:xfrm flipV="1">
            <a:off x="3186883" y="4844955"/>
            <a:ext cx="1574" cy="17664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42C7EA2-77B9-004E-91E7-B674A34041B3}"/>
              </a:ext>
            </a:extLst>
          </p:cNvPr>
          <p:cNvSpPr txBox="1"/>
          <p:nvPr/>
        </p:nvSpPr>
        <p:spPr>
          <a:xfrm>
            <a:off x="1986476" y="6611371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5DAB4545-8F27-FD40-8930-966E9899E84C}"/>
              </a:ext>
            </a:extLst>
          </p:cNvPr>
          <p:cNvCxnSpPr>
            <a:cxnSpLocks/>
          </p:cNvCxnSpPr>
          <p:nvPr/>
        </p:nvCxnSpPr>
        <p:spPr>
          <a:xfrm>
            <a:off x="7509866" y="6235405"/>
            <a:ext cx="3879401" cy="0"/>
          </a:xfrm>
          <a:prstGeom prst="line">
            <a:avLst/>
          </a:prstGeom>
          <a:ln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14BE5B-77CA-6640-A975-93647C61CAFB}"/>
              </a:ext>
            </a:extLst>
          </p:cNvPr>
          <p:cNvCxnSpPr>
            <a:cxnSpLocks/>
          </p:cNvCxnSpPr>
          <p:nvPr/>
        </p:nvCxnSpPr>
        <p:spPr>
          <a:xfrm flipV="1">
            <a:off x="8288432" y="5609230"/>
            <a:ext cx="0" cy="62617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13D09B6-281C-2C40-80A3-F856F27BAFA2}"/>
              </a:ext>
            </a:extLst>
          </p:cNvPr>
          <p:cNvCxnSpPr>
            <a:cxnSpLocks/>
          </p:cNvCxnSpPr>
          <p:nvPr/>
        </p:nvCxnSpPr>
        <p:spPr>
          <a:xfrm flipV="1">
            <a:off x="8695665" y="5112354"/>
            <a:ext cx="0" cy="11230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3D9178-739E-C641-852F-EDB324214E19}"/>
              </a:ext>
            </a:extLst>
          </p:cNvPr>
          <p:cNvCxnSpPr>
            <a:cxnSpLocks/>
          </p:cNvCxnSpPr>
          <p:nvPr/>
        </p:nvCxnSpPr>
        <p:spPr>
          <a:xfrm flipV="1">
            <a:off x="9027946" y="4844955"/>
            <a:ext cx="0" cy="13904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B540466-C278-EC40-8616-673BDD1ADC21}"/>
              </a:ext>
            </a:extLst>
          </p:cNvPr>
          <p:cNvCxnSpPr>
            <a:cxnSpLocks/>
          </p:cNvCxnSpPr>
          <p:nvPr/>
        </p:nvCxnSpPr>
        <p:spPr>
          <a:xfrm flipV="1">
            <a:off x="9402701" y="4940489"/>
            <a:ext cx="0" cy="1294919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623A612-8CAF-A04D-A11B-37961D84A28F}"/>
              </a:ext>
            </a:extLst>
          </p:cNvPr>
          <p:cNvCxnSpPr>
            <a:cxnSpLocks/>
          </p:cNvCxnSpPr>
          <p:nvPr/>
        </p:nvCxnSpPr>
        <p:spPr>
          <a:xfrm flipV="1">
            <a:off x="9807437" y="4326340"/>
            <a:ext cx="0" cy="190906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CD1C8C-F6F6-A44B-9F01-B1F4B75F901F}"/>
              </a:ext>
            </a:extLst>
          </p:cNvPr>
          <p:cNvCxnSpPr>
            <a:cxnSpLocks/>
          </p:cNvCxnSpPr>
          <p:nvPr/>
        </p:nvCxnSpPr>
        <p:spPr>
          <a:xfrm flipV="1">
            <a:off x="10244649" y="4735773"/>
            <a:ext cx="0" cy="149963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77397B0C-9E88-4349-B97E-F6B37D8F9088}"/>
              </a:ext>
            </a:extLst>
          </p:cNvPr>
          <p:cNvSpPr txBox="1"/>
          <p:nvPr/>
        </p:nvSpPr>
        <p:spPr>
          <a:xfrm>
            <a:off x="9044242" y="623540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0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601D-3F78-0240-92D1-283406FC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29" y="839449"/>
            <a:ext cx="7070361" cy="42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432" y="2209447"/>
            <a:ext cx="3273641" cy="2823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64B57-914B-B44A-A577-6AC5D82E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435" y="2209447"/>
            <a:ext cx="2229485" cy="19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A3406-1F09-1446-A41A-DBEDBC33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33" y="4529826"/>
            <a:ext cx="2225087" cy="1921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940F-011B-4D47-8B4A-3D19AF50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435" y="-110931"/>
            <a:ext cx="2220707" cy="1921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8B113-9A2B-8D4C-8D19-60AEE1DCEFAE}"/>
              </a:ext>
            </a:extLst>
          </p:cNvPr>
          <p:cNvSpPr txBox="1"/>
          <p:nvPr/>
        </p:nvSpPr>
        <p:spPr>
          <a:xfrm>
            <a:off x="4051657" y="1732792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 channel</a:t>
            </a:r>
            <a:endParaRPr lang="en-US" sz="2400" b="1">
              <a:solidFill>
                <a:srgbClr val="C000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E807-9C87-FD44-A5A6-0E53508C668C}"/>
              </a:ext>
            </a:extLst>
          </p:cNvPr>
          <p:cNvSpPr txBox="1"/>
          <p:nvPr/>
        </p:nvSpPr>
        <p:spPr>
          <a:xfrm>
            <a:off x="4051657" y="4072860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blue channel</a:t>
            </a:r>
            <a:endParaRPr lang="en-US" sz="2400" b="1">
              <a:solidFill>
                <a:schemeClr val="accent1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866ECC-6D53-8145-B558-8C70A39AB806}"/>
              </a:ext>
            </a:extLst>
          </p:cNvPr>
          <p:cNvSpPr txBox="1"/>
          <p:nvPr/>
        </p:nvSpPr>
        <p:spPr>
          <a:xfrm>
            <a:off x="4051656" y="6451664"/>
            <a:ext cx="222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6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green channel</a:t>
            </a:r>
            <a:endParaRPr lang="en-US" sz="2400" b="1">
              <a:solidFill>
                <a:schemeClr val="accent6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F0B403-874A-0648-8C71-83F33F947483}"/>
              </a:ext>
            </a:extLst>
          </p:cNvPr>
          <p:cNvCxnSpPr>
            <a:cxnSpLocks/>
          </p:cNvCxnSpPr>
          <p:nvPr/>
        </p:nvCxnSpPr>
        <p:spPr>
          <a:xfrm flipV="1">
            <a:off x="2917209" y="914401"/>
            <a:ext cx="1134448" cy="19787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874FB3-2BC1-844A-94EC-94CA691B123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17209" y="3170367"/>
            <a:ext cx="1143226" cy="49925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6E909-7F47-9241-BB8C-5B35B421EB4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925987" y="4408551"/>
            <a:ext cx="1138846" cy="108219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BA99D05-E9C9-8E43-887E-A98AE31E5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76" b="84569"/>
          <a:stretch/>
        </p:blipFill>
        <p:spPr>
          <a:xfrm rot="5400000">
            <a:off x="7367629" y="941791"/>
            <a:ext cx="2229485" cy="1240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CBFAF8-C5D7-EE48-9DD8-B103E714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7" b="77658"/>
          <a:stretch/>
        </p:blipFill>
        <p:spPr>
          <a:xfrm rot="5400000">
            <a:off x="7361417" y="3168304"/>
            <a:ext cx="2229485" cy="1240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8820DE-CFCA-3E4B-A026-237D62E1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3" b="70852"/>
          <a:stretch/>
        </p:blipFill>
        <p:spPr>
          <a:xfrm rot="5400000">
            <a:off x="7359353" y="5397788"/>
            <a:ext cx="2229485" cy="12404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5CE0D4CD-9817-2745-B63F-838827E22851}"/>
              </a:ext>
            </a:extLst>
          </p:cNvPr>
          <p:cNvSpPr/>
          <p:nvPr/>
        </p:nvSpPr>
        <p:spPr>
          <a:xfrm>
            <a:off x="6835515" y="2893102"/>
            <a:ext cx="1259174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27BF-49AB-1449-BFFC-93E6EAA2743D}"/>
              </a:ext>
            </a:extLst>
          </p:cNvPr>
          <p:cNvSpPr txBox="1"/>
          <p:nvPr/>
        </p:nvSpPr>
        <p:spPr>
          <a:xfrm>
            <a:off x="6501430" y="3359594"/>
            <a:ext cx="175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flatten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2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5D7675-0573-D34E-819C-37DAE5F999EA}"/>
              </a:ext>
            </a:extLst>
          </p:cNvPr>
          <p:cNvSpPr/>
          <p:nvPr/>
        </p:nvSpPr>
        <p:spPr>
          <a:xfrm>
            <a:off x="5049671" y="981516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0E495A-7203-AB4D-BA12-86BE535F7449}"/>
              </a:ext>
            </a:extLst>
          </p:cNvPr>
          <p:cNvSpPr/>
          <p:nvPr/>
        </p:nvSpPr>
        <p:spPr>
          <a:xfrm>
            <a:off x="4838131" y="1128664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A7F0C-8B7E-A643-B98E-F801AB28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53" y="940205"/>
            <a:ext cx="3273641" cy="2823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79EA05-96FC-F447-BEF3-B34EF1F20CF3}"/>
              </a:ext>
            </a:extLst>
          </p:cNvPr>
          <p:cNvSpPr txBox="1"/>
          <p:nvPr/>
        </p:nvSpPr>
        <p:spPr>
          <a:xfrm>
            <a:off x="2115110" y="376372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525934-F680-C543-8130-8D9053B74127}"/>
              </a:ext>
            </a:extLst>
          </p:cNvPr>
          <p:cNvSpPr txBox="1"/>
          <p:nvPr/>
        </p:nvSpPr>
        <p:spPr>
          <a:xfrm>
            <a:off x="5202799" y="2351962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210DE-DDAD-4E4A-BA4B-D27977CFACA2}"/>
              </a:ext>
            </a:extLst>
          </p:cNvPr>
          <p:cNvSpPr/>
          <p:nvPr/>
        </p:nvSpPr>
        <p:spPr>
          <a:xfrm>
            <a:off x="4626591" y="1273904"/>
            <a:ext cx="1187355" cy="109331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0F8D6EEF-A488-8B44-88C6-B83BC930FCDB}"/>
              </a:ext>
            </a:extLst>
          </p:cNvPr>
          <p:cNvSpPr/>
          <p:nvPr/>
        </p:nvSpPr>
        <p:spPr>
          <a:xfrm>
            <a:off x="4838131" y="1411645"/>
            <a:ext cx="764274" cy="817827"/>
          </a:xfrm>
          <a:prstGeom prst="oct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CA50FE2-72A2-814E-8593-6B71725CA8DB}"/>
              </a:ext>
            </a:extLst>
          </p:cNvPr>
          <p:cNvSpPr/>
          <p:nvPr/>
        </p:nvSpPr>
        <p:spPr>
          <a:xfrm>
            <a:off x="6895121" y="2400839"/>
            <a:ext cx="897751" cy="535898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6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EA972-1D25-B348-844D-71C697DBF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98"/>
          <a:stretch/>
        </p:blipFill>
        <p:spPr>
          <a:xfrm>
            <a:off x="1260850" y="854440"/>
            <a:ext cx="4150600" cy="199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EA0B0-0C2D-A644-8791-9FC18B551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-15463"/>
          <a:stretch/>
        </p:blipFill>
        <p:spPr>
          <a:xfrm>
            <a:off x="6096000" y="854440"/>
            <a:ext cx="4020712" cy="232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5AB1F-3FC0-344F-8C88-C41B56CEB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1260850" y="3425252"/>
            <a:ext cx="4150600" cy="1997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48A449-A545-2247-917E-46D2515F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98"/>
          <a:stretch/>
        </p:blipFill>
        <p:spPr>
          <a:xfrm>
            <a:off x="6096000" y="3425252"/>
            <a:ext cx="4020712" cy="1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4A737-1EEB-D14A-B3BB-9B6759C1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651010"/>
            <a:ext cx="4038600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4F600-20C1-2C4A-85BB-A3B677307774}"/>
              </a:ext>
            </a:extLst>
          </p:cNvPr>
          <p:cNvSpPr txBox="1"/>
          <p:nvPr/>
        </p:nvSpPr>
        <p:spPr>
          <a:xfrm>
            <a:off x="9931168" y="651010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8CD24-21B3-3845-A066-365E900A32E3}"/>
              </a:ext>
            </a:extLst>
          </p:cNvPr>
          <p:cNvSpPr txBox="1"/>
          <p:nvPr/>
        </p:nvSpPr>
        <p:spPr>
          <a:xfrm>
            <a:off x="7028304" y="3165610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60F6F-50F4-554C-A844-7E2437845168}"/>
              </a:ext>
            </a:extLst>
          </p:cNvPr>
          <p:cNvSpPr txBox="1"/>
          <p:nvPr/>
        </p:nvSpPr>
        <p:spPr>
          <a:xfrm>
            <a:off x="9810859" y="1235785"/>
            <a:ext cx="7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endParaRPr lang="en-US" sz="3200" b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BB2A8-BA3C-0C4E-82F6-751A419B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09918" y="4138683"/>
            <a:ext cx="4038600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00694A-AAB4-4A46-9A5B-9CCE106A961C}"/>
              </a:ext>
            </a:extLst>
          </p:cNvPr>
          <p:cNvSpPr txBox="1"/>
          <p:nvPr/>
        </p:nvSpPr>
        <p:spPr>
          <a:xfrm>
            <a:off x="309918" y="4138683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5F1FF-0C99-404B-8C52-BD3E46048B5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367463" y="4138683"/>
            <a:ext cx="4038600" cy="251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B3027D-FBFD-E64A-9FA9-994AA9CABB38}"/>
              </a:ext>
            </a:extLst>
          </p:cNvPr>
          <p:cNvSpPr txBox="1"/>
          <p:nvPr/>
        </p:nvSpPr>
        <p:spPr>
          <a:xfrm>
            <a:off x="6404693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C55DD3-CA28-3E4F-9877-13C1506C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029398" y="4138683"/>
            <a:ext cx="4038600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9E6CC4-6B0C-DD40-B5D4-F927B8624BC0}"/>
              </a:ext>
            </a:extLst>
          </p:cNvPr>
          <p:cNvSpPr txBox="1"/>
          <p:nvPr/>
        </p:nvSpPr>
        <p:spPr>
          <a:xfrm>
            <a:off x="11882082" y="4902956"/>
            <a:ext cx="47630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2385D08-D322-0E42-BD0A-7FDBC63EA591}"/>
              </a:ext>
            </a:extLst>
          </p:cNvPr>
          <p:cNvSpPr/>
          <p:nvPr/>
        </p:nvSpPr>
        <p:spPr>
          <a:xfrm rot="5400000">
            <a:off x="1849499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ED9BD4-B065-1B43-B186-D65BD60EECA9}"/>
              </a:ext>
            </a:extLst>
          </p:cNvPr>
          <p:cNvSpPr/>
          <p:nvPr/>
        </p:nvSpPr>
        <p:spPr>
          <a:xfrm rot="5400000">
            <a:off x="70997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7FDFDA4-601A-0D4C-B0DF-B073578C6141}"/>
              </a:ext>
            </a:extLst>
          </p:cNvPr>
          <p:cNvSpPr/>
          <p:nvPr/>
        </p:nvSpPr>
        <p:spPr>
          <a:xfrm rot="5400000">
            <a:off x="11724903" y="6912820"/>
            <a:ext cx="750628" cy="43627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5946C-7E4A-C742-97B2-A792D5725507}"/>
              </a:ext>
            </a:extLst>
          </p:cNvPr>
          <p:cNvSpPr txBox="1"/>
          <p:nvPr/>
        </p:nvSpPr>
        <p:spPr>
          <a:xfrm>
            <a:off x="1966647" y="7608627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77DA2-35B5-4B4D-8816-DE719EE4C285}"/>
              </a:ext>
            </a:extLst>
          </p:cNvPr>
          <p:cNvSpPr txBox="1"/>
          <p:nvPr/>
        </p:nvSpPr>
        <p:spPr>
          <a:xfrm>
            <a:off x="7256882" y="7580292"/>
            <a:ext cx="476301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994413-585E-C043-9EBE-5827427E15DA}"/>
              </a:ext>
            </a:extLst>
          </p:cNvPr>
          <p:cNvSpPr txBox="1"/>
          <p:nvPr/>
        </p:nvSpPr>
        <p:spPr>
          <a:xfrm>
            <a:off x="11862066" y="7608626"/>
            <a:ext cx="47630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192A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DC2BA-C97D-754B-8630-139C8E51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5571067" cy="38975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FB3C17-3183-0E48-98B2-34E8BE12B695}"/>
              </a:ext>
            </a:extLst>
          </p:cNvPr>
          <p:cNvCxnSpPr>
            <a:cxnSpLocks/>
          </p:cNvCxnSpPr>
          <p:nvPr/>
        </p:nvCxnSpPr>
        <p:spPr>
          <a:xfrm flipH="1" flipV="1">
            <a:off x="389467" y="-270932"/>
            <a:ext cx="2844800" cy="4473264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52C502-DA9D-9541-959C-69E8D15010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0"/>
            <a:ext cx="5571067" cy="389754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0BD22E-A5DC-1D4B-A994-88B0FE111F6F}"/>
              </a:ext>
            </a:extLst>
          </p:cNvPr>
          <p:cNvCxnSpPr>
            <a:cxnSpLocks/>
          </p:cNvCxnSpPr>
          <p:nvPr/>
        </p:nvCxnSpPr>
        <p:spPr>
          <a:xfrm flipV="1">
            <a:off x="6093941" y="0"/>
            <a:ext cx="3583345" cy="311287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2A2275-91AE-5E4C-BD3B-A94D6E72B698}"/>
              </a:ext>
            </a:extLst>
          </p:cNvPr>
          <p:cNvSpPr txBox="1"/>
          <p:nvPr/>
        </p:nvSpPr>
        <p:spPr>
          <a:xfrm>
            <a:off x="5941431" y="317282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A27E49-B942-C848-9701-84E4F059B5AA}"/>
              </a:ext>
            </a:extLst>
          </p:cNvPr>
          <p:cNvSpPr txBox="1"/>
          <p:nvPr/>
        </p:nvSpPr>
        <p:spPr>
          <a:xfrm>
            <a:off x="2149610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4269E0-B121-8842-A87B-4F618C1CB444}"/>
              </a:ext>
            </a:extLst>
          </p:cNvPr>
          <p:cNvCxnSpPr>
            <a:cxnSpLocks/>
          </p:cNvCxnSpPr>
          <p:nvPr/>
        </p:nvCxnSpPr>
        <p:spPr>
          <a:xfrm>
            <a:off x="2187494" y="4473264"/>
            <a:ext cx="3791008" cy="275447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02ED6-500F-7545-A0D1-0E027B86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8059" y="4708827"/>
            <a:ext cx="5571067" cy="389754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FDFF71-6BB3-F241-BF1E-46E69E10E4E4}"/>
              </a:ext>
            </a:extLst>
          </p:cNvPr>
          <p:cNvCxnSpPr>
            <a:cxnSpLocks/>
          </p:cNvCxnSpPr>
          <p:nvPr/>
        </p:nvCxnSpPr>
        <p:spPr>
          <a:xfrm flipH="1">
            <a:off x="8669868" y="5977467"/>
            <a:ext cx="3979332" cy="26247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EA8E9CC-9D8C-EE4C-B610-D25512280DFB}"/>
              </a:ext>
            </a:extLst>
          </p:cNvPr>
          <p:cNvSpPr txBox="1"/>
          <p:nvPr/>
        </p:nvSpPr>
        <p:spPr>
          <a:xfrm>
            <a:off x="5146175" y="715808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268276-6A96-574A-8BE7-901B143E59BE}"/>
              </a:ext>
            </a:extLst>
          </p:cNvPr>
          <p:cNvSpPr txBox="1"/>
          <p:nvPr/>
        </p:nvSpPr>
        <p:spPr>
          <a:xfrm>
            <a:off x="11451047" y="687344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5DCF13-E60B-8045-B618-34F0DD491408}"/>
              </a:ext>
            </a:extLst>
          </p:cNvPr>
          <p:cNvSpPr txBox="1"/>
          <p:nvPr/>
        </p:nvSpPr>
        <p:spPr>
          <a:xfrm>
            <a:off x="3219846" y="3584985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77670-A827-C441-BA35-91DA22A7AB0C}"/>
              </a:ext>
            </a:extLst>
          </p:cNvPr>
          <p:cNvSpPr txBox="1"/>
          <p:nvPr/>
        </p:nvSpPr>
        <p:spPr>
          <a:xfrm>
            <a:off x="5931120" y="196096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4311F-1A3A-4648-B426-8E075679E4C6}"/>
              </a:ext>
            </a:extLst>
          </p:cNvPr>
          <p:cNvSpPr txBox="1"/>
          <p:nvPr/>
        </p:nvSpPr>
        <p:spPr>
          <a:xfrm>
            <a:off x="5144636" y="6026232"/>
            <a:ext cx="7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BC3D-9BBC-EC40-9E91-38342BF70C9A}"/>
              </a:ext>
            </a:extLst>
          </p:cNvPr>
          <p:cNvSpPr txBox="1"/>
          <p:nvPr/>
        </p:nvSpPr>
        <p:spPr>
          <a:xfrm>
            <a:off x="11409749" y="573899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pic>
        <p:nvPicPr>
          <p:cNvPr id="56" name="Picture 5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6286D1-64A2-DF40-B51B-DB6125CF3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5439" y="4704663"/>
            <a:ext cx="5571067" cy="38975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AA16C7-5649-0E4A-A963-BC61E9BCAC83}"/>
              </a:ext>
            </a:extLst>
          </p:cNvPr>
          <p:cNvSpPr/>
          <p:nvPr/>
        </p:nvSpPr>
        <p:spPr>
          <a:xfrm>
            <a:off x="711200" y="208547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E76D00">
                  <a:alpha val="4000"/>
                </a:srgbClr>
              </a:gs>
              <a:gs pos="75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87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FBD9C3-1FD8-C74F-A7D2-36EF1E842D16}"/>
              </a:ext>
            </a:extLst>
          </p:cNvPr>
          <p:cNvSpPr/>
          <p:nvPr/>
        </p:nvSpPr>
        <p:spPr>
          <a:xfrm>
            <a:off x="6795590" y="208546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4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0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3BA59B-D41F-1144-BDB9-89BB1AEA4056}"/>
              </a:ext>
            </a:extLst>
          </p:cNvPr>
          <p:cNvSpPr/>
          <p:nvPr/>
        </p:nvSpPr>
        <p:spPr>
          <a:xfrm>
            <a:off x="571294" y="4905910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7000">
                <a:srgbClr val="E76D00">
                  <a:alpha val="4000"/>
                </a:srgbClr>
              </a:gs>
              <a:gs pos="33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7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51B16-A81F-C242-8793-6EC70CE31156}"/>
              </a:ext>
            </a:extLst>
          </p:cNvPr>
          <p:cNvSpPr/>
          <p:nvPr/>
        </p:nvSpPr>
        <p:spPr>
          <a:xfrm>
            <a:off x="6786117" y="4900623"/>
            <a:ext cx="4655457" cy="31121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2000">
                <a:srgbClr val="E76D00">
                  <a:alpha val="4000"/>
                </a:srgbClr>
              </a:gs>
              <a:gs pos="88000">
                <a:srgbClr val="E76D00">
                  <a:alpha val="69000"/>
                </a:srgbClr>
              </a:gs>
              <a:gs pos="100000">
                <a:srgbClr val="E76D00"/>
              </a:gs>
            </a:gsLst>
            <a:lin ang="36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F33A2-5D27-4C49-942C-F7A56C62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9" y="1086134"/>
            <a:ext cx="4064000" cy="304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C51D4-C0D4-264D-B78D-2D5E86F85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" t="2909" r="5441" b="3747"/>
          <a:stretch/>
        </p:blipFill>
        <p:spPr>
          <a:xfrm>
            <a:off x="5527343" y="1097955"/>
            <a:ext cx="2756849" cy="30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18C232-1E0D-2645-B105-5EDEB47C96DD}"/>
              </a:ext>
            </a:extLst>
          </p:cNvPr>
          <p:cNvSpPr/>
          <p:nvPr/>
        </p:nvSpPr>
        <p:spPr>
          <a:xfrm>
            <a:off x="1685771" y="2765829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B5A5B-6C55-7D41-B1EA-A54EE280ABB0}"/>
              </a:ext>
            </a:extLst>
          </p:cNvPr>
          <p:cNvSpPr/>
          <p:nvPr/>
        </p:nvSpPr>
        <p:spPr>
          <a:xfrm>
            <a:off x="5821680" y="2765829"/>
            <a:ext cx="274320" cy="274320"/>
          </a:xfrm>
          <a:prstGeom prst="ellipse">
            <a:avLst/>
          </a:prstGeom>
          <a:solidFill>
            <a:srgbClr val="FFFF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CC4D6-B4F9-B848-B2A3-06E901E13C69}"/>
              </a:ext>
            </a:extLst>
          </p:cNvPr>
          <p:cNvSpPr txBox="1"/>
          <p:nvPr/>
        </p:nvSpPr>
        <p:spPr>
          <a:xfrm>
            <a:off x="2179613" y="2579821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91A4D-36DB-6C4B-8A34-53CAC693C2B6}"/>
              </a:ext>
            </a:extLst>
          </p:cNvPr>
          <p:cNvSpPr txBox="1"/>
          <p:nvPr/>
        </p:nvSpPr>
        <p:spPr>
          <a:xfrm>
            <a:off x="6315522" y="257982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⟹</a:t>
            </a:r>
          </a:p>
        </p:txBody>
      </p:sp>
    </p:spTree>
    <p:extLst>
      <p:ext uri="{BB962C8B-B14F-4D97-AF65-F5344CB8AC3E}">
        <p14:creationId xmlns:p14="http://schemas.microsoft.com/office/powerpoint/2010/main" val="417128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A89683D-4997-8F41-B421-6AA1B47AC126}"/>
              </a:ext>
            </a:extLst>
          </p:cNvPr>
          <p:cNvCxnSpPr>
            <a:cxnSpLocks/>
          </p:cNvCxnSpPr>
          <p:nvPr/>
        </p:nvCxnSpPr>
        <p:spPr>
          <a:xfrm>
            <a:off x="5794805" y="256673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B74EF-52E3-9544-85A5-AE5ABE466E40}"/>
              </a:ext>
            </a:extLst>
          </p:cNvPr>
          <p:cNvCxnSpPr>
            <a:cxnSpLocks/>
          </p:cNvCxnSpPr>
          <p:nvPr/>
        </p:nvCxnSpPr>
        <p:spPr>
          <a:xfrm>
            <a:off x="5976233" y="229822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A55965-F232-2640-9909-A942525BE23E}"/>
              </a:ext>
            </a:extLst>
          </p:cNvPr>
          <p:cNvCxnSpPr>
            <a:cxnSpLocks/>
          </p:cNvCxnSpPr>
          <p:nvPr/>
        </p:nvCxnSpPr>
        <p:spPr>
          <a:xfrm flipH="1">
            <a:off x="5976233" y="2275075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F0AD68-1000-2541-9152-309EABEC5B9C}"/>
              </a:ext>
            </a:extLst>
          </p:cNvPr>
          <p:cNvCxnSpPr>
            <a:cxnSpLocks/>
          </p:cNvCxnSpPr>
          <p:nvPr/>
        </p:nvCxnSpPr>
        <p:spPr>
          <a:xfrm>
            <a:off x="5794805" y="302301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F4F36A-CCD1-D949-8349-4BB4A27468E9}"/>
              </a:ext>
            </a:extLst>
          </p:cNvPr>
          <p:cNvCxnSpPr>
            <a:cxnSpLocks/>
          </p:cNvCxnSpPr>
          <p:nvPr/>
        </p:nvCxnSpPr>
        <p:spPr>
          <a:xfrm>
            <a:off x="5976233" y="27544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B159B0-9801-DE41-B356-3422BEE3229F}"/>
              </a:ext>
            </a:extLst>
          </p:cNvPr>
          <p:cNvCxnSpPr>
            <a:cxnSpLocks/>
          </p:cNvCxnSpPr>
          <p:nvPr/>
        </p:nvCxnSpPr>
        <p:spPr>
          <a:xfrm flipH="1">
            <a:off x="5976233" y="2731351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FD780-B86C-4F42-A445-7A8165C7BB91}"/>
              </a:ext>
            </a:extLst>
          </p:cNvPr>
          <p:cNvCxnSpPr>
            <a:cxnSpLocks/>
          </p:cNvCxnSpPr>
          <p:nvPr/>
        </p:nvCxnSpPr>
        <p:spPr>
          <a:xfrm>
            <a:off x="5789350" y="3493062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64E1-181D-5A48-95A0-AF875194D23B}"/>
              </a:ext>
            </a:extLst>
          </p:cNvPr>
          <p:cNvCxnSpPr>
            <a:cxnSpLocks/>
          </p:cNvCxnSpPr>
          <p:nvPr/>
        </p:nvCxnSpPr>
        <p:spPr>
          <a:xfrm>
            <a:off x="5970778" y="3224547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08AA0A-C662-9A48-98F1-A2AE7CEBBAF1}"/>
              </a:ext>
            </a:extLst>
          </p:cNvPr>
          <p:cNvCxnSpPr>
            <a:cxnSpLocks/>
          </p:cNvCxnSpPr>
          <p:nvPr/>
        </p:nvCxnSpPr>
        <p:spPr>
          <a:xfrm flipH="1">
            <a:off x="5970778" y="3201400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817EF57-88CA-1548-A50C-75AF98ABABEC}"/>
              </a:ext>
            </a:extLst>
          </p:cNvPr>
          <p:cNvCxnSpPr>
            <a:cxnSpLocks/>
          </p:cNvCxnSpPr>
          <p:nvPr/>
        </p:nvCxnSpPr>
        <p:spPr>
          <a:xfrm>
            <a:off x="5796207" y="3963366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25004C-55B0-7943-B172-329AB0B18277}"/>
              </a:ext>
            </a:extLst>
          </p:cNvPr>
          <p:cNvCxnSpPr>
            <a:cxnSpLocks/>
          </p:cNvCxnSpPr>
          <p:nvPr/>
        </p:nvCxnSpPr>
        <p:spPr>
          <a:xfrm>
            <a:off x="5977635" y="3694851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5238C03-3FA0-274B-B8E2-669815C18D8C}"/>
              </a:ext>
            </a:extLst>
          </p:cNvPr>
          <p:cNvCxnSpPr>
            <a:cxnSpLocks/>
          </p:cNvCxnSpPr>
          <p:nvPr/>
        </p:nvCxnSpPr>
        <p:spPr>
          <a:xfrm flipH="1">
            <a:off x="5977635" y="3671704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89F97E2-5FB3-D341-82E5-E00B7D461FFA}"/>
              </a:ext>
            </a:extLst>
          </p:cNvPr>
          <p:cNvCxnSpPr>
            <a:cxnSpLocks/>
          </p:cNvCxnSpPr>
          <p:nvPr/>
        </p:nvCxnSpPr>
        <p:spPr>
          <a:xfrm>
            <a:off x="5789350" y="4448198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A33BF8-70AC-D341-9765-668700CCD7B1}"/>
              </a:ext>
            </a:extLst>
          </p:cNvPr>
          <p:cNvCxnSpPr>
            <a:cxnSpLocks/>
          </p:cNvCxnSpPr>
          <p:nvPr/>
        </p:nvCxnSpPr>
        <p:spPr>
          <a:xfrm>
            <a:off x="5970778" y="4179683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50A3066-229E-F74A-AB04-D260E770ED5E}"/>
              </a:ext>
            </a:extLst>
          </p:cNvPr>
          <p:cNvCxnSpPr>
            <a:cxnSpLocks/>
          </p:cNvCxnSpPr>
          <p:nvPr/>
        </p:nvCxnSpPr>
        <p:spPr>
          <a:xfrm flipH="1">
            <a:off x="5970778" y="4156536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2987" y="1354971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1169FBB-9513-0E43-8467-BC2831AA6853}"/>
              </a:ext>
            </a:extLst>
          </p:cNvPr>
          <p:cNvCxnSpPr>
            <a:cxnSpLocks/>
          </p:cNvCxnSpPr>
          <p:nvPr/>
        </p:nvCxnSpPr>
        <p:spPr>
          <a:xfrm>
            <a:off x="13488792" y="3429619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C47E691-B174-324F-A312-42D879BD0468}"/>
              </a:ext>
            </a:extLst>
          </p:cNvPr>
          <p:cNvCxnSpPr>
            <a:cxnSpLocks/>
          </p:cNvCxnSpPr>
          <p:nvPr/>
        </p:nvCxnSpPr>
        <p:spPr>
          <a:xfrm>
            <a:off x="13670220" y="3161104"/>
            <a:ext cx="1828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D51A373-957C-B947-A3A9-5A2FAE03B378}"/>
              </a:ext>
            </a:extLst>
          </p:cNvPr>
          <p:cNvCxnSpPr>
            <a:cxnSpLocks/>
          </p:cNvCxnSpPr>
          <p:nvPr/>
        </p:nvCxnSpPr>
        <p:spPr>
          <a:xfrm flipH="1">
            <a:off x="13670220" y="3137957"/>
            <a:ext cx="0" cy="31089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3066232" y="5978166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10169275" y="493196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400">
              <a:solidFill>
                <a:srgbClr val="87A7D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1F69954-655E-4045-8459-A5F55259DDBC}"/>
              </a:ext>
            </a:extLst>
          </p:cNvPr>
          <p:cNvSpPr txBox="1"/>
          <p:nvPr/>
        </p:nvSpPr>
        <p:spPr>
          <a:xfrm>
            <a:off x="11782445" y="2186510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non-linearity/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activation function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3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C64041E-717F-E748-AC28-667F7C077B40}"/>
              </a:ext>
            </a:extLst>
          </p:cNvPr>
          <p:cNvSpPr/>
          <p:nvPr/>
        </p:nvSpPr>
        <p:spPr>
          <a:xfrm>
            <a:off x="449179" y="258277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99542-6CA3-5D46-9A68-AE2091BDF974}"/>
              </a:ext>
            </a:extLst>
          </p:cNvPr>
          <p:cNvSpPr txBox="1"/>
          <p:nvPr/>
        </p:nvSpPr>
        <p:spPr>
          <a:xfrm>
            <a:off x="273394" y="2566737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CACB80-5490-C844-B36C-B06171D36225}"/>
              </a:ext>
            </a:extLst>
          </p:cNvPr>
          <p:cNvSpPr/>
          <p:nvPr/>
        </p:nvSpPr>
        <p:spPr>
          <a:xfrm>
            <a:off x="449179" y="311007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CF55AC-4231-8641-AA85-1B43D8EBAB6F}"/>
              </a:ext>
            </a:extLst>
          </p:cNvPr>
          <p:cNvSpPr/>
          <p:nvPr/>
        </p:nvSpPr>
        <p:spPr>
          <a:xfrm>
            <a:off x="449179" y="36059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67D8C-DA59-FC4F-9EF0-DC4A5D0A1341}"/>
              </a:ext>
            </a:extLst>
          </p:cNvPr>
          <p:cNvSpPr txBox="1"/>
          <p:nvPr/>
        </p:nvSpPr>
        <p:spPr>
          <a:xfrm>
            <a:off x="273394" y="3589894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BC96B-7351-D04C-8621-F89711F56DF6}"/>
              </a:ext>
            </a:extLst>
          </p:cNvPr>
          <p:cNvSpPr txBox="1"/>
          <p:nvPr/>
        </p:nvSpPr>
        <p:spPr>
          <a:xfrm>
            <a:off x="1551444" y="4538034"/>
            <a:ext cx="2135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 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A12487-F9D5-EF4A-9FF4-BD6D897DCD87}"/>
              </a:ext>
            </a:extLst>
          </p:cNvPr>
          <p:cNvSpPr/>
          <p:nvPr/>
        </p:nvSpPr>
        <p:spPr>
          <a:xfrm>
            <a:off x="1712372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82384E-0821-664E-8B73-166CB8775935}"/>
              </a:ext>
            </a:extLst>
          </p:cNvPr>
          <p:cNvSpPr/>
          <p:nvPr/>
        </p:nvSpPr>
        <p:spPr>
          <a:xfrm>
            <a:off x="1712372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5EDD7F-03A6-FF4B-A09A-96F6339F7537}"/>
              </a:ext>
            </a:extLst>
          </p:cNvPr>
          <p:cNvSpPr/>
          <p:nvPr/>
        </p:nvSpPr>
        <p:spPr>
          <a:xfrm>
            <a:off x="1712372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67B53E-1F88-D34D-8745-97EEE0E1353D}"/>
              </a:ext>
            </a:extLst>
          </p:cNvPr>
          <p:cNvSpPr/>
          <p:nvPr/>
        </p:nvSpPr>
        <p:spPr>
          <a:xfrm>
            <a:off x="1712372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2E6AC-E038-5D49-A6A6-04A348FBA1DD}"/>
              </a:ext>
            </a:extLst>
          </p:cNvPr>
          <p:cNvSpPr/>
          <p:nvPr/>
        </p:nvSpPr>
        <p:spPr>
          <a:xfrm>
            <a:off x="1712372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9B6767-7C7D-A14E-B131-8A311989BA34}"/>
              </a:ext>
            </a:extLst>
          </p:cNvPr>
          <p:cNvSpPr/>
          <p:nvPr/>
        </p:nvSpPr>
        <p:spPr>
          <a:xfrm>
            <a:off x="2253916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6CBCF3-7B65-FE4B-89F6-CD2E5E1AF1C2}"/>
              </a:ext>
            </a:extLst>
          </p:cNvPr>
          <p:cNvSpPr/>
          <p:nvPr/>
        </p:nvSpPr>
        <p:spPr>
          <a:xfrm>
            <a:off x="2253916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A8DCB-8B38-7844-B58D-A2BBEB093F8F}"/>
              </a:ext>
            </a:extLst>
          </p:cNvPr>
          <p:cNvSpPr/>
          <p:nvPr/>
        </p:nvSpPr>
        <p:spPr>
          <a:xfrm>
            <a:off x="2253916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B7E0CE-5314-F140-A1FE-6CFD05DCFADB}"/>
              </a:ext>
            </a:extLst>
          </p:cNvPr>
          <p:cNvSpPr/>
          <p:nvPr/>
        </p:nvSpPr>
        <p:spPr>
          <a:xfrm>
            <a:off x="2253916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C34C3F-04A6-EE49-BF26-BE86D6941377}"/>
              </a:ext>
            </a:extLst>
          </p:cNvPr>
          <p:cNvSpPr/>
          <p:nvPr/>
        </p:nvSpPr>
        <p:spPr>
          <a:xfrm>
            <a:off x="2253916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878D7A-99B1-B34D-AF94-53250D16605F}"/>
              </a:ext>
            </a:extLst>
          </p:cNvPr>
          <p:cNvSpPr/>
          <p:nvPr/>
        </p:nvSpPr>
        <p:spPr>
          <a:xfrm>
            <a:off x="2795460" y="2161222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E182A8-DD03-BA4F-84F2-E031D584FF72}"/>
              </a:ext>
            </a:extLst>
          </p:cNvPr>
          <p:cNvSpPr/>
          <p:nvPr/>
        </p:nvSpPr>
        <p:spPr>
          <a:xfrm>
            <a:off x="2795460" y="262162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D9C8CB-FCDB-7F4C-B73F-ABAFD7E7A9FA}"/>
              </a:ext>
            </a:extLst>
          </p:cNvPr>
          <p:cNvSpPr/>
          <p:nvPr/>
        </p:nvSpPr>
        <p:spPr>
          <a:xfrm>
            <a:off x="2795460" y="3082370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5BBB2-140D-CF4D-B655-08847443ABE9}"/>
              </a:ext>
            </a:extLst>
          </p:cNvPr>
          <p:cNvSpPr/>
          <p:nvPr/>
        </p:nvSpPr>
        <p:spPr>
          <a:xfrm>
            <a:off x="2795460" y="3542777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F6A9A3-AF7C-DB48-94E2-F17A12D01C45}"/>
              </a:ext>
            </a:extLst>
          </p:cNvPr>
          <p:cNvSpPr/>
          <p:nvPr/>
        </p:nvSpPr>
        <p:spPr>
          <a:xfrm>
            <a:off x="2795460" y="3999051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6FA828-FAC5-E447-A9D6-BEF95549F741}"/>
              </a:ext>
            </a:extLst>
          </p:cNvPr>
          <p:cNvCxnSpPr>
            <a:cxnSpLocks/>
          </p:cNvCxnSpPr>
          <p:nvPr/>
        </p:nvCxnSpPr>
        <p:spPr>
          <a:xfrm>
            <a:off x="924791" y="276687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723E90-6380-F541-8EFB-9E34C4866ADA}"/>
              </a:ext>
            </a:extLst>
          </p:cNvPr>
          <p:cNvCxnSpPr>
            <a:cxnSpLocks/>
          </p:cNvCxnSpPr>
          <p:nvPr/>
        </p:nvCxnSpPr>
        <p:spPr>
          <a:xfrm>
            <a:off x="924791" y="3293351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F87557-03E9-4146-94FB-67E8C6CB8D43}"/>
              </a:ext>
            </a:extLst>
          </p:cNvPr>
          <p:cNvCxnSpPr>
            <a:cxnSpLocks/>
          </p:cNvCxnSpPr>
          <p:nvPr/>
        </p:nvCxnSpPr>
        <p:spPr>
          <a:xfrm>
            <a:off x="924791" y="377826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9ACA6A-13C6-0047-8D71-7FA3A2D56AF5}"/>
              </a:ext>
            </a:extLst>
          </p:cNvPr>
          <p:cNvCxnSpPr>
            <a:cxnSpLocks/>
          </p:cNvCxnSpPr>
          <p:nvPr/>
        </p:nvCxnSpPr>
        <p:spPr>
          <a:xfrm>
            <a:off x="3650672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B5991B-806D-764F-9D70-B0F03F05FD58}"/>
              </a:ext>
            </a:extLst>
          </p:cNvPr>
          <p:cNvCxnSpPr>
            <a:cxnSpLocks/>
          </p:cNvCxnSpPr>
          <p:nvPr/>
        </p:nvCxnSpPr>
        <p:spPr>
          <a:xfrm>
            <a:off x="3650672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AEEF2C-F3AC-4D4C-8632-315789D3F9C7}"/>
              </a:ext>
            </a:extLst>
          </p:cNvPr>
          <p:cNvCxnSpPr>
            <a:cxnSpLocks/>
          </p:cNvCxnSpPr>
          <p:nvPr/>
        </p:nvCxnSpPr>
        <p:spPr>
          <a:xfrm>
            <a:off x="3650672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8FED57-86F8-D34A-9F51-283448D85AE3}"/>
              </a:ext>
            </a:extLst>
          </p:cNvPr>
          <p:cNvCxnSpPr>
            <a:cxnSpLocks/>
          </p:cNvCxnSpPr>
          <p:nvPr/>
        </p:nvCxnSpPr>
        <p:spPr>
          <a:xfrm>
            <a:off x="3650672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27260B-2ECC-0F4B-BEC1-82103AEDE6F0}"/>
              </a:ext>
            </a:extLst>
          </p:cNvPr>
          <p:cNvCxnSpPr>
            <a:cxnSpLocks/>
          </p:cNvCxnSpPr>
          <p:nvPr/>
        </p:nvCxnSpPr>
        <p:spPr>
          <a:xfrm>
            <a:off x="3650672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8C93B8A-BD89-DA40-926B-966325AB4087}"/>
              </a:ext>
            </a:extLst>
          </p:cNvPr>
          <p:cNvSpPr/>
          <p:nvPr/>
        </p:nvSpPr>
        <p:spPr>
          <a:xfrm>
            <a:off x="4365978" y="2222963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78E31B6-8CD3-5549-AA02-D63D5C7A70D4}"/>
              </a:ext>
            </a:extLst>
          </p:cNvPr>
          <p:cNvSpPr/>
          <p:nvPr/>
        </p:nvSpPr>
        <p:spPr>
          <a:xfrm>
            <a:off x="4365978" y="2668952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DBBDE5-EECE-4644-8EBD-308F4FE86A84}"/>
              </a:ext>
            </a:extLst>
          </p:cNvPr>
          <p:cNvSpPr/>
          <p:nvPr/>
        </p:nvSpPr>
        <p:spPr>
          <a:xfrm>
            <a:off x="4365978" y="3146114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559328-E61F-9848-8160-7963506B6F1B}"/>
              </a:ext>
            </a:extLst>
          </p:cNvPr>
          <p:cNvSpPr/>
          <p:nvPr/>
        </p:nvSpPr>
        <p:spPr>
          <a:xfrm>
            <a:off x="4365978" y="361653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4A2784-17F0-384D-87EC-C06061B9A3FF}"/>
              </a:ext>
            </a:extLst>
          </p:cNvPr>
          <p:cNvSpPr/>
          <p:nvPr/>
        </p:nvSpPr>
        <p:spPr>
          <a:xfrm>
            <a:off x="4365978" y="409369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C083-2D2A-E94D-92DF-384E10ABE1A3}"/>
              </a:ext>
            </a:extLst>
          </p:cNvPr>
          <p:cNvSpPr txBox="1"/>
          <p:nvPr/>
        </p:nvSpPr>
        <p:spPr>
          <a:xfrm>
            <a:off x="279897" y="3090218"/>
            <a:ext cx="74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8B6044-C4E3-E042-A9E2-E0A9E66242BC}"/>
              </a:ext>
            </a:extLst>
          </p:cNvPr>
          <p:cNvSpPr txBox="1"/>
          <p:nvPr/>
        </p:nvSpPr>
        <p:spPr>
          <a:xfrm>
            <a:off x="273394" y="439790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3CA7CC-2A5E-DE4D-B667-343F42BAA36F}"/>
              </a:ext>
            </a:extLst>
          </p:cNvPr>
          <p:cNvSpPr txBox="1"/>
          <p:nvPr/>
        </p:nvSpPr>
        <p:spPr>
          <a:xfrm>
            <a:off x="475690" y="434448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0A36DC-C652-CD4E-9791-D46CD858F6C6}"/>
              </a:ext>
            </a:extLst>
          </p:cNvPr>
          <p:cNvSpPr txBox="1"/>
          <p:nvPr/>
        </p:nvSpPr>
        <p:spPr>
          <a:xfrm>
            <a:off x="4244526" y="45180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9F28D-81DF-A143-88E4-6619E4FDA888}"/>
              </a:ext>
            </a:extLst>
          </p:cNvPr>
          <p:cNvSpPr txBox="1"/>
          <p:nvPr/>
        </p:nvSpPr>
        <p:spPr>
          <a:xfrm>
            <a:off x="4346698" y="44510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4ED1AB-969E-2842-B01B-58DEAAA9A9F4}"/>
              </a:ext>
            </a:extLst>
          </p:cNvPr>
          <p:cNvSpPr txBox="1"/>
          <p:nvPr/>
        </p:nvSpPr>
        <p:spPr>
          <a:xfrm>
            <a:off x="2274425" y="4455829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7B4794-FE48-1744-9DF1-E34767D8218B}"/>
              </a:ext>
            </a:extLst>
          </p:cNvPr>
          <p:cNvSpPr txBox="1"/>
          <p:nvPr/>
        </p:nvSpPr>
        <p:spPr>
          <a:xfrm>
            <a:off x="2913924" y="441407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6E41F-A566-AD47-91A2-940619BD3C35}"/>
              </a:ext>
            </a:extLst>
          </p:cNvPr>
          <p:cNvSpPr txBox="1"/>
          <p:nvPr/>
        </p:nvSpPr>
        <p:spPr>
          <a:xfrm>
            <a:off x="1456884" y="1649030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0BD168-E3E9-1547-A26A-7ACEA60C1CB7}"/>
              </a:ext>
            </a:extLst>
          </p:cNvPr>
          <p:cNvCxnSpPr>
            <a:cxnSpLocks/>
          </p:cNvCxnSpPr>
          <p:nvPr/>
        </p:nvCxnSpPr>
        <p:spPr>
          <a:xfrm>
            <a:off x="4993939" y="285480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3637879-E36B-814F-85B9-60C5BEB2E0BE}"/>
              </a:ext>
            </a:extLst>
          </p:cNvPr>
          <p:cNvCxnSpPr>
            <a:cxnSpLocks/>
          </p:cNvCxnSpPr>
          <p:nvPr/>
        </p:nvCxnSpPr>
        <p:spPr>
          <a:xfrm>
            <a:off x="4993939" y="331668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A4675AA-AC9F-8B44-AF0E-730294210F58}"/>
              </a:ext>
            </a:extLst>
          </p:cNvPr>
          <p:cNvCxnSpPr>
            <a:cxnSpLocks/>
          </p:cNvCxnSpPr>
          <p:nvPr/>
        </p:nvCxnSpPr>
        <p:spPr>
          <a:xfrm>
            <a:off x="4993939" y="3787908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EC27D-EDCB-C340-92D6-163267B63BAF}"/>
              </a:ext>
            </a:extLst>
          </p:cNvPr>
          <p:cNvCxnSpPr>
            <a:cxnSpLocks/>
          </p:cNvCxnSpPr>
          <p:nvPr/>
        </p:nvCxnSpPr>
        <p:spPr>
          <a:xfrm>
            <a:off x="4993939" y="2418793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B02565-784C-5E48-BE20-C94D66DB37AC}"/>
              </a:ext>
            </a:extLst>
          </p:cNvPr>
          <p:cNvCxnSpPr>
            <a:cxnSpLocks/>
          </p:cNvCxnSpPr>
          <p:nvPr/>
        </p:nvCxnSpPr>
        <p:spPr>
          <a:xfrm>
            <a:off x="4993939" y="4256622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B643D7-D49B-2548-BB0B-BC0A4CC5CC29}"/>
              </a:ext>
            </a:extLst>
          </p:cNvPr>
          <p:cNvSpPr/>
          <p:nvPr/>
        </p:nvSpPr>
        <p:spPr>
          <a:xfrm>
            <a:off x="5794805" y="2231030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D8A140-D367-1541-8C1C-8C222AA270EA}"/>
              </a:ext>
            </a:extLst>
          </p:cNvPr>
          <p:cNvSpPr/>
          <p:nvPr/>
        </p:nvSpPr>
        <p:spPr>
          <a:xfrm>
            <a:off x="5794805" y="2687306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A11132-7806-B641-B5E3-A151291806AA}"/>
              </a:ext>
            </a:extLst>
          </p:cNvPr>
          <p:cNvSpPr/>
          <p:nvPr/>
        </p:nvSpPr>
        <p:spPr>
          <a:xfrm>
            <a:off x="5789350" y="3157355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3707410-1DDA-6045-A6DA-BB34B6B3C84D}"/>
              </a:ext>
            </a:extLst>
          </p:cNvPr>
          <p:cNvSpPr/>
          <p:nvPr/>
        </p:nvSpPr>
        <p:spPr>
          <a:xfrm>
            <a:off x="5796207" y="3627659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D7EF4E-3CFE-644E-8F19-86861F02496A}"/>
              </a:ext>
            </a:extLst>
          </p:cNvPr>
          <p:cNvSpPr/>
          <p:nvPr/>
        </p:nvSpPr>
        <p:spPr>
          <a:xfrm>
            <a:off x="5789350" y="4112491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CFC561-6668-7741-ABBC-85230F08C0AE}"/>
              </a:ext>
            </a:extLst>
          </p:cNvPr>
          <p:cNvSpPr txBox="1"/>
          <p:nvPr/>
        </p:nvSpPr>
        <p:spPr>
          <a:xfrm>
            <a:off x="4258624" y="1471922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36721C-089F-D044-B1AF-96757A469727}"/>
              </a:ext>
            </a:extLst>
          </p:cNvPr>
          <p:cNvSpPr txBox="1"/>
          <p:nvPr/>
        </p:nvSpPr>
        <p:spPr>
          <a:xfrm>
            <a:off x="5489397" y="4655367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869CF6-C4AE-9F43-91E7-BA89FA9BDE53}"/>
              </a:ext>
            </a:extLst>
          </p:cNvPr>
          <p:cNvSpPr txBox="1"/>
          <p:nvPr/>
        </p:nvSpPr>
        <p:spPr>
          <a:xfrm>
            <a:off x="5934297" y="4588376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8CEC4C8-DF88-E142-898E-840169DAFD9C}"/>
              </a:ext>
            </a:extLst>
          </p:cNvPr>
          <p:cNvCxnSpPr>
            <a:cxnSpLocks/>
          </p:cNvCxnSpPr>
          <p:nvPr/>
        </p:nvCxnSpPr>
        <p:spPr>
          <a:xfrm>
            <a:off x="6492400" y="282743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1CF9802-8B20-CA45-9D2D-53A902F39478}"/>
              </a:ext>
            </a:extLst>
          </p:cNvPr>
          <p:cNvCxnSpPr>
            <a:cxnSpLocks/>
          </p:cNvCxnSpPr>
          <p:nvPr/>
        </p:nvCxnSpPr>
        <p:spPr>
          <a:xfrm>
            <a:off x="6492400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7F748B2-35CF-384B-AB85-AFC40D2A4526}"/>
              </a:ext>
            </a:extLst>
          </p:cNvPr>
          <p:cNvCxnSpPr>
            <a:cxnSpLocks/>
          </p:cNvCxnSpPr>
          <p:nvPr/>
        </p:nvCxnSpPr>
        <p:spPr>
          <a:xfrm>
            <a:off x="6492400" y="376054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137257-101F-6A46-9973-05E979073063}"/>
              </a:ext>
            </a:extLst>
          </p:cNvPr>
          <p:cNvCxnSpPr>
            <a:cxnSpLocks/>
          </p:cNvCxnSpPr>
          <p:nvPr/>
        </p:nvCxnSpPr>
        <p:spPr>
          <a:xfrm>
            <a:off x="6492400" y="2391425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8AD2D63-63A8-B244-BB84-8BF80D5B1E1E}"/>
              </a:ext>
            </a:extLst>
          </p:cNvPr>
          <p:cNvCxnSpPr>
            <a:cxnSpLocks/>
          </p:cNvCxnSpPr>
          <p:nvPr/>
        </p:nvCxnSpPr>
        <p:spPr>
          <a:xfrm>
            <a:off x="6492400" y="422925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C9AE94C3-AB99-D14D-9DB4-82E10A35D518}"/>
              </a:ext>
            </a:extLst>
          </p:cNvPr>
          <p:cNvSpPr/>
          <p:nvPr/>
        </p:nvSpPr>
        <p:spPr>
          <a:xfrm>
            <a:off x="7247227" y="2172346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D75E49-2812-AA46-9F47-961F019C3CB0}"/>
              </a:ext>
            </a:extLst>
          </p:cNvPr>
          <p:cNvSpPr/>
          <p:nvPr/>
        </p:nvSpPr>
        <p:spPr>
          <a:xfrm>
            <a:off x="7247227" y="2618335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C200DF4-D784-C846-8BEC-3461F61F0207}"/>
              </a:ext>
            </a:extLst>
          </p:cNvPr>
          <p:cNvSpPr/>
          <p:nvPr/>
        </p:nvSpPr>
        <p:spPr>
          <a:xfrm>
            <a:off x="7247227" y="3095497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67F565F-4401-674D-BE30-5BE01BFBDC15}"/>
              </a:ext>
            </a:extLst>
          </p:cNvPr>
          <p:cNvSpPr/>
          <p:nvPr/>
        </p:nvSpPr>
        <p:spPr>
          <a:xfrm>
            <a:off x="7247227" y="3565919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8EFA70B-A2F9-4A4E-836E-CF028F859E97}"/>
              </a:ext>
            </a:extLst>
          </p:cNvPr>
          <p:cNvSpPr/>
          <p:nvPr/>
        </p:nvSpPr>
        <p:spPr>
          <a:xfrm>
            <a:off x="7247227" y="40430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AB1537-FFC9-8B40-A56C-9313409DE906}"/>
              </a:ext>
            </a:extLst>
          </p:cNvPr>
          <p:cNvSpPr txBox="1"/>
          <p:nvPr/>
        </p:nvSpPr>
        <p:spPr>
          <a:xfrm>
            <a:off x="7125775" y="446743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726B26B-94DD-9F4D-9EEA-BCCB9E659FE0}"/>
              </a:ext>
            </a:extLst>
          </p:cNvPr>
          <p:cNvSpPr txBox="1"/>
          <p:nvPr/>
        </p:nvSpPr>
        <p:spPr>
          <a:xfrm>
            <a:off x="7227947" y="4400441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DC7581-1C37-6D4B-A47F-28BDA021D8B5}"/>
              </a:ext>
            </a:extLst>
          </p:cNvPr>
          <p:cNvSpPr/>
          <p:nvPr/>
        </p:nvSpPr>
        <p:spPr>
          <a:xfrm>
            <a:off x="8579617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EE78E88-389E-8944-A04D-5D27C14A473B}"/>
              </a:ext>
            </a:extLst>
          </p:cNvPr>
          <p:cNvSpPr/>
          <p:nvPr/>
        </p:nvSpPr>
        <p:spPr>
          <a:xfrm>
            <a:off x="9121161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27C776-95F2-4F4C-8CA3-85AB1E73C1C7}"/>
              </a:ext>
            </a:extLst>
          </p:cNvPr>
          <p:cNvSpPr/>
          <p:nvPr/>
        </p:nvSpPr>
        <p:spPr>
          <a:xfrm>
            <a:off x="9662705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6294723-0BB6-6646-909E-84C63BC93E4F}"/>
              </a:ext>
            </a:extLst>
          </p:cNvPr>
          <p:cNvSpPr/>
          <p:nvPr/>
        </p:nvSpPr>
        <p:spPr>
          <a:xfrm>
            <a:off x="10196166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F006C0-842E-334F-A3A2-2224E73D574E}"/>
              </a:ext>
            </a:extLst>
          </p:cNvPr>
          <p:cNvSpPr/>
          <p:nvPr/>
        </p:nvSpPr>
        <p:spPr>
          <a:xfrm>
            <a:off x="10737710" y="3040969"/>
            <a:ext cx="541544" cy="46040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8EE08E1-E644-4A45-BE3C-3EBBFE16E1D3}"/>
              </a:ext>
            </a:extLst>
          </p:cNvPr>
          <p:cNvCxnSpPr>
            <a:cxnSpLocks/>
          </p:cNvCxnSpPr>
          <p:nvPr/>
        </p:nvCxnSpPr>
        <p:spPr>
          <a:xfrm>
            <a:off x="7804813" y="2422618"/>
            <a:ext cx="604495" cy="5680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0986443-823F-0441-AB0F-20D75CAB1A65}"/>
              </a:ext>
            </a:extLst>
          </p:cNvPr>
          <p:cNvCxnSpPr>
            <a:cxnSpLocks/>
          </p:cNvCxnSpPr>
          <p:nvPr/>
        </p:nvCxnSpPr>
        <p:spPr>
          <a:xfrm>
            <a:off x="7835986" y="2818913"/>
            <a:ext cx="587100" cy="32720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935C28C-9F92-F842-9FE0-41EBA4DD173B}"/>
              </a:ext>
            </a:extLst>
          </p:cNvPr>
          <p:cNvCxnSpPr>
            <a:cxnSpLocks/>
          </p:cNvCxnSpPr>
          <p:nvPr/>
        </p:nvCxnSpPr>
        <p:spPr>
          <a:xfrm flipV="1">
            <a:off x="7783296" y="3261956"/>
            <a:ext cx="626012" cy="1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D150A91-6D5A-8C41-B82C-2C9D25F3289E}"/>
              </a:ext>
            </a:extLst>
          </p:cNvPr>
          <p:cNvCxnSpPr>
            <a:cxnSpLocks/>
          </p:cNvCxnSpPr>
          <p:nvPr/>
        </p:nvCxnSpPr>
        <p:spPr>
          <a:xfrm flipV="1">
            <a:off x="7822561" y="3417021"/>
            <a:ext cx="559828" cy="321178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7356D78-35E9-C548-840C-9E41EA01AB51}"/>
              </a:ext>
            </a:extLst>
          </p:cNvPr>
          <p:cNvCxnSpPr>
            <a:cxnSpLocks/>
          </p:cNvCxnSpPr>
          <p:nvPr/>
        </p:nvCxnSpPr>
        <p:spPr>
          <a:xfrm flipV="1">
            <a:off x="7710293" y="3565919"/>
            <a:ext cx="712793" cy="61376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D362991-BFDA-ED4F-B701-4FF17C62ABC3}"/>
              </a:ext>
            </a:extLst>
          </p:cNvPr>
          <p:cNvSpPr txBox="1"/>
          <p:nvPr/>
        </p:nvSpPr>
        <p:spPr>
          <a:xfrm>
            <a:off x="8706166" y="2475793"/>
            <a:ext cx="213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linear map</a:t>
            </a:r>
            <a:endParaRPr lang="en-US" sz="2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F6A4F57-769E-5848-9411-5119E461EED4}"/>
              </a:ext>
            </a:extLst>
          </p:cNvPr>
          <p:cNvSpPr txBox="1"/>
          <p:nvPr/>
        </p:nvSpPr>
        <p:spPr>
          <a:xfrm>
            <a:off x="8793038" y="3590055"/>
            <a:ext cx="237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+ b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2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CE217-B0A7-714E-B203-C34752BFA257}"/>
              </a:ext>
            </a:extLst>
          </p:cNvPr>
          <p:cNvSpPr txBox="1"/>
          <p:nvPr/>
        </p:nvSpPr>
        <p:spPr>
          <a:xfrm>
            <a:off x="9593261" y="3522682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69937A6-366A-6E47-9FEA-CB635D5AF7AB}"/>
              </a:ext>
            </a:extLst>
          </p:cNvPr>
          <p:cNvCxnSpPr>
            <a:cxnSpLocks/>
          </p:cNvCxnSpPr>
          <p:nvPr/>
        </p:nvCxnSpPr>
        <p:spPr>
          <a:xfrm>
            <a:off x="11445539" y="3289494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821FAABE-9619-DD41-B0E1-76AC99ABB11A}"/>
              </a:ext>
            </a:extLst>
          </p:cNvPr>
          <p:cNvSpPr/>
          <p:nvPr/>
        </p:nvSpPr>
        <p:spPr>
          <a:xfrm>
            <a:off x="12167740" y="3138048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E8DC958-EC0B-514B-BCF9-07FE03F62338}"/>
              </a:ext>
            </a:extLst>
          </p:cNvPr>
          <p:cNvSpPr txBox="1"/>
          <p:nvPr/>
        </p:nvSpPr>
        <p:spPr>
          <a:xfrm>
            <a:off x="12098544" y="3484384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2D8114B-A012-3A47-90A5-4AB38FB52533}"/>
              </a:ext>
            </a:extLst>
          </p:cNvPr>
          <p:cNvCxnSpPr>
            <a:cxnSpLocks/>
          </p:cNvCxnSpPr>
          <p:nvPr/>
        </p:nvCxnSpPr>
        <p:spPr>
          <a:xfrm>
            <a:off x="12693381" y="3296787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E95742A-2BDB-B14B-A6C5-E58A3FA88D88}"/>
              </a:ext>
            </a:extLst>
          </p:cNvPr>
          <p:cNvSpPr/>
          <p:nvPr/>
        </p:nvSpPr>
        <p:spPr>
          <a:xfrm>
            <a:off x="13488792" y="3093912"/>
            <a:ext cx="373766" cy="3755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6CA06D3-3A80-9E46-BD91-48C0ACD6344D}"/>
              </a:ext>
            </a:extLst>
          </p:cNvPr>
          <p:cNvCxnSpPr>
            <a:cxnSpLocks/>
          </p:cNvCxnSpPr>
          <p:nvPr/>
        </p:nvCxnSpPr>
        <p:spPr>
          <a:xfrm>
            <a:off x="14033077" y="3289320"/>
            <a:ext cx="584518" cy="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4DBDEBDD-597D-EC4E-8AF1-958A56BD4455}"/>
              </a:ext>
            </a:extLst>
          </p:cNvPr>
          <p:cNvSpPr/>
          <p:nvPr/>
        </p:nvSpPr>
        <p:spPr>
          <a:xfrm>
            <a:off x="14751984" y="3084981"/>
            <a:ext cx="365760" cy="365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FE961FD-C22E-2741-9459-7288E598DACD}"/>
              </a:ext>
            </a:extLst>
          </p:cNvPr>
          <p:cNvSpPr txBox="1"/>
          <p:nvPr/>
        </p:nvSpPr>
        <p:spPr>
          <a:xfrm>
            <a:off x="14682788" y="3431317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1C9B7BD-E945-FA45-834A-7DDAE8CFFBB6}"/>
              </a:ext>
            </a:extLst>
          </p:cNvPr>
          <p:cNvSpPr txBox="1"/>
          <p:nvPr/>
        </p:nvSpPr>
        <p:spPr>
          <a:xfrm>
            <a:off x="13099881" y="3576028"/>
            <a:ext cx="113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g(z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D5F703B-411B-5341-9628-8D06C9F8F595}"/>
              </a:ext>
            </a:extLst>
          </p:cNvPr>
          <p:cNvSpPr txBox="1"/>
          <p:nvPr/>
        </p:nvSpPr>
        <p:spPr>
          <a:xfrm>
            <a:off x="13544781" y="3509037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27CC7E65-3A8F-A346-8692-986F765B76F6}"/>
              </a:ext>
            </a:extLst>
          </p:cNvPr>
          <p:cNvSpPr/>
          <p:nvPr/>
        </p:nvSpPr>
        <p:spPr>
          <a:xfrm rot="16200000">
            <a:off x="3914187" y="3328937"/>
            <a:ext cx="444074" cy="4712351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1EC34C3-5C89-594B-88D5-897BD3B9C1B9}"/>
              </a:ext>
            </a:extLst>
          </p:cNvPr>
          <p:cNvSpPr txBox="1"/>
          <p:nvPr/>
        </p:nvSpPr>
        <p:spPr>
          <a:xfrm>
            <a:off x="2619247" y="5978166"/>
            <a:ext cx="295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hidden layer </a:t>
            </a:r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(feature extraction)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77" name="Left Brace 176">
            <a:extLst>
              <a:ext uri="{FF2B5EF4-FFF2-40B4-BE49-F238E27FC236}">
                <a16:creationId xmlns:a16="http://schemas.microsoft.com/office/drawing/2014/main" id="{EABC8375-0DEF-DE43-BA64-43A5531FEC2D}"/>
              </a:ext>
            </a:extLst>
          </p:cNvPr>
          <p:cNvSpPr/>
          <p:nvPr/>
        </p:nvSpPr>
        <p:spPr>
          <a:xfrm rot="16200000">
            <a:off x="11062310" y="1987848"/>
            <a:ext cx="444074" cy="5409460"/>
          </a:xfrm>
          <a:prstGeom prst="leftBrace">
            <a:avLst/>
          </a:prstGeom>
          <a:ln w="25400">
            <a:solidFill>
              <a:srgbClr val="87A7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A81174A-54C0-5D46-B90E-A2464B1235B9}"/>
              </a:ext>
            </a:extLst>
          </p:cNvPr>
          <p:cNvSpPr txBox="1"/>
          <p:nvPr/>
        </p:nvSpPr>
        <p:spPr>
          <a:xfrm>
            <a:off x="9356597" y="4940376"/>
            <a:ext cx="3921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output layer </a:t>
            </a:r>
          </a:p>
          <a:p>
            <a:pPr algn="ctr"/>
            <a:r>
              <a:rPr lang="en-US" sz="2400" b="1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(standard linear classifier)</a:t>
            </a:r>
            <a:endParaRPr lang="en-US" sz="2400" b="1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4934F19-A916-D443-B984-2C5F9C439663}"/>
              </a:ext>
            </a:extLst>
          </p:cNvPr>
          <p:cNvSpPr txBox="1"/>
          <p:nvPr/>
        </p:nvSpPr>
        <p:spPr>
          <a:xfrm>
            <a:off x="11904910" y="2249899"/>
            <a:ext cx="35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sigmoid 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non-linearity</a:t>
            </a:r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8D4C71E7-57BF-9C4F-9C1E-12AB90F1E05D}"/>
              </a:ext>
            </a:extLst>
          </p:cNvPr>
          <p:cNvSpPr/>
          <p:nvPr/>
        </p:nvSpPr>
        <p:spPr>
          <a:xfrm>
            <a:off x="5793353" y="2713589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8FAF771F-E67D-E145-B36B-19352D6B7380}"/>
              </a:ext>
            </a:extLst>
          </p:cNvPr>
          <p:cNvSpPr/>
          <p:nvPr/>
        </p:nvSpPr>
        <p:spPr>
          <a:xfrm>
            <a:off x="5789350" y="2261681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E190A1B1-3965-FB41-8B91-DF5C1DD3CEDB}"/>
              </a:ext>
            </a:extLst>
          </p:cNvPr>
          <p:cNvSpPr/>
          <p:nvPr/>
        </p:nvSpPr>
        <p:spPr>
          <a:xfrm>
            <a:off x="5779459" y="3189090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1734E3A5-08A7-6043-BAEC-B58C7EED2A04}"/>
              </a:ext>
            </a:extLst>
          </p:cNvPr>
          <p:cNvSpPr/>
          <p:nvPr/>
        </p:nvSpPr>
        <p:spPr>
          <a:xfrm>
            <a:off x="5786261" y="365010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597DF171-A0C6-7140-901A-B7AFB67E7CDF}"/>
              </a:ext>
            </a:extLst>
          </p:cNvPr>
          <p:cNvSpPr/>
          <p:nvPr/>
        </p:nvSpPr>
        <p:spPr>
          <a:xfrm>
            <a:off x="5782047" y="4147392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>
            <a:extLst>
              <a:ext uri="{FF2B5EF4-FFF2-40B4-BE49-F238E27FC236}">
                <a16:creationId xmlns:a16="http://schemas.microsoft.com/office/drawing/2014/main" id="{CBBDE240-6F0F-C941-B72B-A2AF8E3F1B34}"/>
              </a:ext>
            </a:extLst>
          </p:cNvPr>
          <p:cNvSpPr/>
          <p:nvPr/>
        </p:nvSpPr>
        <p:spPr>
          <a:xfrm>
            <a:off x="13479794" y="3116957"/>
            <a:ext cx="374904" cy="320040"/>
          </a:xfrm>
          <a:custGeom>
            <a:avLst/>
            <a:gdLst>
              <a:gd name="connsiteX0" fmla="*/ 0 w 812800"/>
              <a:gd name="connsiteY0" fmla="*/ 377371 h 377371"/>
              <a:gd name="connsiteX1" fmla="*/ 391886 w 812800"/>
              <a:gd name="connsiteY1" fmla="*/ 304800 h 377371"/>
              <a:gd name="connsiteX2" fmla="*/ 522515 w 812800"/>
              <a:gd name="connsiteY2" fmla="*/ 58057 h 377371"/>
              <a:gd name="connsiteX3" fmla="*/ 812800 w 812800"/>
              <a:gd name="connsiteY3" fmla="*/ 0 h 37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377371">
                <a:moveTo>
                  <a:pt x="0" y="377371"/>
                </a:moveTo>
                <a:cubicBezTo>
                  <a:pt x="152400" y="367695"/>
                  <a:pt x="304800" y="358019"/>
                  <a:pt x="391886" y="304800"/>
                </a:cubicBezTo>
                <a:cubicBezTo>
                  <a:pt x="478972" y="251581"/>
                  <a:pt x="452363" y="108857"/>
                  <a:pt x="522515" y="58057"/>
                </a:cubicBezTo>
                <a:cubicBezTo>
                  <a:pt x="592667" y="7257"/>
                  <a:pt x="702733" y="3628"/>
                  <a:pt x="812800" y="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5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A2667-32E5-A24F-9D4E-1D9B363D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7" t="14982" r="56442" b="57551"/>
          <a:stretch/>
        </p:blipFill>
        <p:spPr>
          <a:xfrm>
            <a:off x="-845858" y="2857500"/>
            <a:ext cx="4362450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1C1DD-A582-B14D-8FAC-7E8A78C91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855" r="54957" b="30678"/>
          <a:stretch/>
        </p:blipFill>
        <p:spPr>
          <a:xfrm>
            <a:off x="3880506" y="2857500"/>
            <a:ext cx="4794904" cy="146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AC55E-3C14-C44F-8FA6-9CEF40BF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78" t="69202" r="55011" b="3330"/>
          <a:stretch/>
        </p:blipFill>
        <p:spPr>
          <a:xfrm>
            <a:off x="8858250" y="2857500"/>
            <a:ext cx="4514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798653" y="68641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1A80F8-DBC7-554E-A341-4A675D4E7F46}"/>
              </a:ext>
            </a:extLst>
          </p:cNvPr>
          <p:cNvSpPr txBox="1"/>
          <p:nvPr/>
        </p:nvSpPr>
        <p:spPr>
          <a:xfrm>
            <a:off x="2216494" y="1792037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38F43-4BA5-EC40-88A5-5686EE37A7B3}"/>
              </a:ext>
            </a:extLst>
          </p:cNvPr>
          <p:cNvSpPr txBox="1"/>
          <p:nvPr/>
        </p:nvSpPr>
        <p:spPr>
          <a:xfrm>
            <a:off x="2216493" y="2596255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34D4-BBFC-6047-891F-C6F92F0C5819}"/>
              </a:ext>
            </a:extLst>
          </p:cNvPr>
          <p:cNvSpPr txBox="1"/>
          <p:nvPr/>
        </p:nvSpPr>
        <p:spPr>
          <a:xfrm>
            <a:off x="2216492" y="3528339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C8530-74DE-174C-88F0-18B8D576B32C}"/>
              </a:ext>
            </a:extLst>
          </p:cNvPr>
          <p:cNvSpPr txBox="1"/>
          <p:nvPr/>
        </p:nvSpPr>
        <p:spPr>
          <a:xfrm>
            <a:off x="2200844" y="4460423"/>
            <a:ext cx="749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8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01320-3C46-7042-AC55-542D1F65748F}"/>
              </a:ext>
            </a:extLst>
          </p:cNvPr>
          <p:cNvSpPr txBox="1"/>
          <p:nvPr/>
        </p:nvSpPr>
        <p:spPr>
          <a:xfrm>
            <a:off x="5044626" y="548324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999A7-F3AB-FC4A-9582-B795BD208040}"/>
              </a:ext>
            </a:extLst>
          </p:cNvPr>
          <p:cNvSpPr txBox="1"/>
          <p:nvPr/>
        </p:nvSpPr>
        <p:spPr>
          <a:xfrm>
            <a:off x="5146798" y="54162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68B8B-CF6D-F842-874E-CCDF6AF0F506}"/>
              </a:ext>
            </a:extLst>
          </p:cNvPr>
          <p:cNvSpPr txBox="1"/>
          <p:nvPr/>
        </p:nvSpPr>
        <p:spPr>
          <a:xfrm>
            <a:off x="3153055" y="5018172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5446A2-D940-A946-8000-0A4171B524D2}"/>
              </a:ext>
            </a:extLst>
          </p:cNvPr>
          <p:cNvSpPr txBox="1"/>
          <p:nvPr/>
        </p:nvSpPr>
        <p:spPr>
          <a:xfrm>
            <a:off x="3355351" y="4964758"/>
            <a:ext cx="34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Fira Sans" panose="020B0503050000020004" pitchFamily="34" charset="0"/>
                <a:ea typeface="Fira Sans" panose="020B0503050000020004" pitchFamily="34" charset="0"/>
              </a:rPr>
              <a:t>⟶</a:t>
            </a:r>
            <a:endParaRPr lang="en-US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24DF4-A921-4846-9F47-9E8868818BDB}"/>
              </a:ext>
            </a:extLst>
          </p:cNvPr>
          <p:cNvSpPr txBox="1"/>
          <p:nvPr/>
        </p:nvSpPr>
        <p:spPr>
          <a:xfrm>
            <a:off x="6840744" y="3528339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67327-272F-FA45-A5A8-4CACD02AB676}"/>
              </a:ext>
            </a:extLst>
          </p:cNvPr>
          <p:cNvSpPr txBox="1"/>
          <p:nvPr/>
        </p:nvSpPr>
        <p:spPr>
          <a:xfrm>
            <a:off x="7785100" y="3089808"/>
            <a:ext cx="74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endParaRPr lang="en-US" sz="36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7" name="Picture 16" descr="A close up of a necklace&#10;&#10;Description automatically generated">
            <a:extLst>
              <a:ext uri="{FF2B5EF4-FFF2-40B4-BE49-F238E27FC236}">
                <a16:creationId xmlns:a16="http://schemas.microsoft.com/office/drawing/2014/main" id="{7017D1D3-38D4-E04C-A9EF-202E1DF7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 r="13453"/>
          <a:stretch/>
        </p:blipFill>
        <p:spPr>
          <a:xfrm>
            <a:off x="2793999" y="1304736"/>
            <a:ext cx="4991101" cy="42164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DA3E7-E558-A54F-A77B-840011465695}"/>
              </a:ext>
            </a:extLst>
          </p:cNvPr>
          <p:cNvSpPr txBox="1"/>
          <p:nvPr/>
        </p:nvSpPr>
        <p:spPr>
          <a:xfrm>
            <a:off x="3038506" y="1093067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input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DF364A-A0E1-1543-9B8A-12935E9CF66B}"/>
              </a:ext>
            </a:extLst>
          </p:cNvPr>
          <p:cNvSpPr txBox="1"/>
          <p:nvPr/>
        </p:nvSpPr>
        <p:spPr>
          <a:xfrm>
            <a:off x="4823771" y="597593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hidden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2DD79-BA7B-1045-BC91-A1932434F798}"/>
              </a:ext>
            </a:extLst>
          </p:cNvPr>
          <p:cNvSpPr txBox="1"/>
          <p:nvPr/>
        </p:nvSpPr>
        <p:spPr>
          <a:xfrm>
            <a:off x="6968001" y="2360676"/>
            <a:ext cx="104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output layer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84ADD5-7B73-F744-B2DA-283DF58205AF}"/>
              </a:ext>
            </a:extLst>
          </p:cNvPr>
          <p:cNvCxnSpPr>
            <a:cxnSpLocks/>
          </p:cNvCxnSpPr>
          <p:nvPr/>
        </p:nvCxnSpPr>
        <p:spPr>
          <a:xfrm flipV="1">
            <a:off x="3801385" y="1705398"/>
            <a:ext cx="1345413" cy="31089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8BB95E-217D-CB4B-86D1-EBD2C9C3DBAA}"/>
              </a:ext>
            </a:extLst>
          </p:cNvPr>
          <p:cNvCxnSpPr>
            <a:cxnSpLocks/>
          </p:cNvCxnSpPr>
          <p:nvPr/>
        </p:nvCxnSpPr>
        <p:spPr>
          <a:xfrm flipV="1">
            <a:off x="3763519" y="1788888"/>
            <a:ext cx="1383279" cy="98998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283DFB-C054-0249-BD2F-11577ACEDAEC}"/>
              </a:ext>
            </a:extLst>
          </p:cNvPr>
          <p:cNvCxnSpPr>
            <a:cxnSpLocks/>
          </p:cNvCxnSpPr>
          <p:nvPr/>
        </p:nvCxnSpPr>
        <p:spPr>
          <a:xfrm flipV="1">
            <a:off x="3700173" y="1893242"/>
            <a:ext cx="1446625" cy="174282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DDAF4C-74A3-E14A-B671-47D57DAE5ACC}"/>
              </a:ext>
            </a:extLst>
          </p:cNvPr>
          <p:cNvCxnSpPr>
            <a:cxnSpLocks/>
          </p:cNvCxnSpPr>
          <p:nvPr/>
        </p:nvCxnSpPr>
        <p:spPr>
          <a:xfrm flipV="1">
            <a:off x="3690918" y="1893242"/>
            <a:ext cx="1498713" cy="2665816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54CAE-218D-BE4A-8F73-14D9DC8E084D}"/>
              </a:ext>
            </a:extLst>
          </p:cNvPr>
          <p:cNvCxnSpPr>
            <a:cxnSpLocks/>
          </p:cNvCxnSpPr>
          <p:nvPr/>
        </p:nvCxnSpPr>
        <p:spPr>
          <a:xfrm>
            <a:off x="5499022" y="1847255"/>
            <a:ext cx="1468979" cy="1378895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94A71D-99F4-7143-B0D1-D2EE22416742}"/>
              </a:ext>
            </a:extLst>
          </p:cNvPr>
          <p:cNvCxnSpPr>
            <a:cxnSpLocks/>
          </p:cNvCxnSpPr>
          <p:nvPr/>
        </p:nvCxnSpPr>
        <p:spPr>
          <a:xfrm>
            <a:off x="5569958" y="2647094"/>
            <a:ext cx="1270786" cy="633137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3A1934-D583-2D41-94A2-DCC8A5081D83}"/>
              </a:ext>
            </a:extLst>
          </p:cNvPr>
          <p:cNvCxnSpPr>
            <a:cxnSpLocks/>
          </p:cNvCxnSpPr>
          <p:nvPr/>
        </p:nvCxnSpPr>
        <p:spPr>
          <a:xfrm flipV="1">
            <a:off x="5598118" y="3385049"/>
            <a:ext cx="1242626" cy="26260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2A5B5C-E80C-7840-9B9B-6AFF36052479}"/>
              </a:ext>
            </a:extLst>
          </p:cNvPr>
          <p:cNvCxnSpPr>
            <a:cxnSpLocks/>
          </p:cNvCxnSpPr>
          <p:nvPr/>
        </p:nvCxnSpPr>
        <p:spPr>
          <a:xfrm flipV="1">
            <a:off x="5569958" y="3516127"/>
            <a:ext cx="1270786" cy="634214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016B23-73C5-7341-AFFB-324DD4D3596B}"/>
              </a:ext>
            </a:extLst>
          </p:cNvPr>
          <p:cNvCxnSpPr>
            <a:cxnSpLocks/>
          </p:cNvCxnSpPr>
          <p:nvPr/>
        </p:nvCxnSpPr>
        <p:spPr>
          <a:xfrm flipV="1">
            <a:off x="5499022" y="3597320"/>
            <a:ext cx="1441546" cy="1386323"/>
          </a:xfrm>
          <a:prstGeom prst="straightConnector1">
            <a:avLst/>
          </a:prstGeom>
          <a:ln w="38100"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F566DEA-3DD5-4B4A-99C1-16897481D017}"/>
              </a:ext>
            </a:extLst>
          </p:cNvPr>
          <p:cNvSpPr/>
          <p:nvPr/>
        </p:nvSpPr>
        <p:spPr>
          <a:xfrm>
            <a:off x="5095407" y="1381819"/>
            <a:ext cx="502920" cy="50292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549440-89F3-6045-AE81-15697C34260F}"/>
              </a:ext>
            </a:extLst>
          </p:cNvPr>
          <p:cNvSpPr txBox="1"/>
          <p:nvPr/>
        </p:nvSpPr>
        <p:spPr>
          <a:xfrm>
            <a:off x="3544312" y="1526513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8058D2-52E8-2B48-BCDD-EB898DE2300F}"/>
              </a:ext>
            </a:extLst>
          </p:cNvPr>
          <p:cNvSpPr txBox="1"/>
          <p:nvPr/>
        </p:nvSpPr>
        <p:spPr>
          <a:xfrm>
            <a:off x="3492044" y="206118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C25AC-C586-FE43-BE6E-C4F03484A951}"/>
              </a:ext>
            </a:extLst>
          </p:cNvPr>
          <p:cNvSpPr txBox="1"/>
          <p:nvPr/>
        </p:nvSpPr>
        <p:spPr>
          <a:xfrm>
            <a:off x="3390782" y="269855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445BED-3663-4F4E-BEE1-9C93C5221A23}"/>
              </a:ext>
            </a:extLst>
          </p:cNvPr>
          <p:cNvSpPr txBox="1"/>
          <p:nvPr/>
        </p:nvSpPr>
        <p:spPr>
          <a:xfrm>
            <a:off x="3492043" y="390410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H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1DC2C4-90B2-AC46-8407-17307C7A75F1}"/>
              </a:ext>
            </a:extLst>
          </p:cNvPr>
          <p:cNvSpPr txBox="1"/>
          <p:nvPr/>
        </p:nvSpPr>
        <p:spPr>
          <a:xfrm>
            <a:off x="5489767" y="2012622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[1,1]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A17A25-27F2-6547-8794-4126F8E5B940}"/>
              </a:ext>
            </a:extLst>
          </p:cNvPr>
          <p:cNvSpPr txBox="1"/>
          <p:nvPr/>
        </p:nvSpPr>
        <p:spPr>
          <a:xfrm>
            <a:off x="5009562" y="2749557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[1,2]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8982D8-56B9-E04C-A3F6-6A60F50D86D0}"/>
              </a:ext>
            </a:extLst>
          </p:cNvPr>
          <p:cNvSpPr txBox="1"/>
          <p:nvPr/>
        </p:nvSpPr>
        <p:spPr>
          <a:xfrm>
            <a:off x="5275009" y="3104926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[1,3]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4DBD36-1055-2545-85FC-48A608A4DFDF}"/>
              </a:ext>
            </a:extLst>
          </p:cNvPr>
          <p:cNvSpPr txBox="1"/>
          <p:nvPr/>
        </p:nvSpPr>
        <p:spPr>
          <a:xfrm>
            <a:off x="5124857" y="3650300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[1,4]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1293BA-CFBC-2F46-90B8-819718AE3555}"/>
              </a:ext>
            </a:extLst>
          </p:cNvPr>
          <p:cNvSpPr txBox="1"/>
          <p:nvPr/>
        </p:nvSpPr>
        <p:spPr>
          <a:xfrm>
            <a:off x="5487578" y="4400165"/>
            <a:ext cx="160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</a:t>
            </a:r>
            <a:r>
              <a:rPr lang="en-US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[1,5]</a:t>
            </a:r>
            <a:endParaRPr lang="en-US">
              <a:solidFill>
                <a:srgbClr val="E76D00"/>
              </a:solidFill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11824</TotalTime>
  <Words>505</Words>
  <Application>Microsoft Macintosh PowerPoint</Application>
  <PresentationFormat>Widescreen</PresentationFormat>
  <Paragraphs>335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Fira Mono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131</cp:revision>
  <dcterms:created xsi:type="dcterms:W3CDTF">2020-01-26T22:05:09Z</dcterms:created>
  <dcterms:modified xsi:type="dcterms:W3CDTF">2020-04-13T12:59:29Z</dcterms:modified>
</cp:coreProperties>
</file>